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86" r:id="rId4"/>
    <p:sldId id="258" r:id="rId5"/>
    <p:sldId id="260" r:id="rId6"/>
    <p:sldId id="261" r:id="rId7"/>
    <p:sldId id="285" r:id="rId8"/>
    <p:sldId id="287" r:id="rId9"/>
    <p:sldId id="291" r:id="rId10"/>
    <p:sldId id="290" r:id="rId11"/>
    <p:sldId id="288" r:id="rId12"/>
    <p:sldId id="292" r:id="rId13"/>
    <p:sldId id="304" r:id="rId14"/>
    <p:sldId id="293" r:id="rId15"/>
    <p:sldId id="295" r:id="rId16"/>
    <p:sldId id="296" r:id="rId17"/>
    <p:sldId id="294" r:id="rId18"/>
    <p:sldId id="297" r:id="rId19"/>
    <p:sldId id="298" r:id="rId20"/>
    <p:sldId id="299" r:id="rId21"/>
    <p:sldId id="300" r:id="rId22"/>
    <p:sldId id="264" r:id="rId23"/>
    <p:sldId id="284" r:id="rId24"/>
    <p:sldId id="265" r:id="rId25"/>
    <p:sldId id="266" r:id="rId26"/>
    <p:sldId id="267" r:id="rId27"/>
    <p:sldId id="283" r:id="rId28"/>
    <p:sldId id="301" r:id="rId29"/>
    <p:sldId id="269" r:id="rId30"/>
    <p:sldId id="270" r:id="rId31"/>
    <p:sldId id="302" r:id="rId32"/>
    <p:sldId id="303" r:id="rId33"/>
    <p:sldId id="276" r:id="rId34"/>
    <p:sldId id="278" r:id="rId35"/>
    <p:sldId id="279" r:id="rId36"/>
    <p:sldId id="280" r:id="rId37"/>
    <p:sldId id="281" r:id="rId38"/>
    <p:sldId id="306" r:id="rId39"/>
    <p:sldId id="305" r:id="rId40"/>
    <p:sldId id="307" r:id="rId41"/>
    <p:sldId id="308" r:id="rId42"/>
    <p:sldId id="309" r:id="rId43"/>
    <p:sldId id="282" r:id="rId4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://mb.cloud.nifty.com/signup.htm" TargetMode="Externa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hounenhounen/NCMB_handson_hacosco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://mb.cloud.nifty.com/signup.htm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hounenhounen/NCMB_handson_hacosco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71F392-E62E-4D38-B2C5-13AD8F51970E}" type="doc">
      <dgm:prSet loTypeId="urn:microsoft.com/office/officeart/2005/8/layout/chevron2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23A8C0B4-7916-49A5-8665-5C4B27DA42F6}">
      <dgm:prSet phldrT="[テキスト]" custT="1"/>
      <dgm:spPr/>
      <dgm:t>
        <a:bodyPr/>
        <a:lstStyle/>
        <a:p>
          <a:r>
            <a:rPr kumimoji="1" lang="en-US" altLang="ja-JP" sz="2800" dirty="0" smtClean="0"/>
            <a:t>1</a:t>
          </a:r>
          <a:endParaRPr kumimoji="1" lang="ja-JP" altLang="en-US" sz="2800" dirty="0"/>
        </a:p>
      </dgm:t>
    </dgm:pt>
    <dgm:pt modelId="{AAAD7DEC-78E1-4586-80A1-D4B89FD1DBF6}" type="parTrans" cxnId="{AAD5C576-6AEA-4155-89D5-2B1B0CFDE4D3}">
      <dgm:prSet/>
      <dgm:spPr/>
      <dgm:t>
        <a:bodyPr/>
        <a:lstStyle/>
        <a:p>
          <a:endParaRPr kumimoji="1" lang="ja-JP" altLang="en-US" sz="1600"/>
        </a:p>
      </dgm:t>
    </dgm:pt>
    <dgm:pt modelId="{647249CF-7A7E-41A3-8EDF-44506FAD863D}" type="sibTrans" cxnId="{AAD5C576-6AEA-4155-89D5-2B1B0CFDE4D3}">
      <dgm:prSet/>
      <dgm:spPr/>
      <dgm:t>
        <a:bodyPr/>
        <a:lstStyle/>
        <a:p>
          <a:endParaRPr kumimoji="1" lang="ja-JP" altLang="en-US" sz="1600"/>
        </a:p>
      </dgm:t>
    </dgm:pt>
    <dgm:pt modelId="{39E81735-1A3D-41AE-821E-50E5F11B230F}">
      <dgm:prSet phldrT="[テキスト]" custT="1"/>
      <dgm:spPr/>
      <dgm:t>
        <a:bodyPr/>
        <a:lstStyle/>
        <a:p>
          <a:r>
            <a:rPr kumimoji="1" lang="ja-JP" altLang="en-US" sz="1600" dirty="0" smtClean="0"/>
            <a:t>サービスサイトのお申込みページを開く</a:t>
          </a:r>
          <a:endParaRPr kumimoji="1" lang="ja-JP" altLang="en-US" sz="1600" dirty="0"/>
        </a:p>
      </dgm:t>
    </dgm:pt>
    <dgm:pt modelId="{8AB73DBD-380B-4463-BB22-FC9BE5AADA59}" type="parTrans" cxnId="{29A9CDCD-4A16-4F7D-9008-2BF650135795}">
      <dgm:prSet/>
      <dgm:spPr/>
      <dgm:t>
        <a:bodyPr/>
        <a:lstStyle/>
        <a:p>
          <a:endParaRPr kumimoji="1" lang="ja-JP" altLang="en-US" sz="1600"/>
        </a:p>
      </dgm:t>
    </dgm:pt>
    <dgm:pt modelId="{B6EAE027-4DD2-481B-9319-3DA07AB406F7}" type="sibTrans" cxnId="{29A9CDCD-4A16-4F7D-9008-2BF650135795}">
      <dgm:prSet/>
      <dgm:spPr/>
      <dgm:t>
        <a:bodyPr/>
        <a:lstStyle/>
        <a:p>
          <a:endParaRPr kumimoji="1" lang="ja-JP" altLang="en-US" sz="1600"/>
        </a:p>
      </dgm:t>
    </dgm:pt>
    <dgm:pt modelId="{D3D77BF7-69CB-4AF9-9D49-7B323AB877AE}">
      <dgm:prSet phldrT="[テキスト]" custT="1"/>
      <dgm:spPr/>
      <dgm:t>
        <a:bodyPr/>
        <a:lstStyle/>
        <a:p>
          <a:r>
            <a:rPr kumimoji="1" lang="en-US" altLang="ja-JP" sz="2800" dirty="0" smtClean="0"/>
            <a:t>2</a:t>
          </a:r>
          <a:endParaRPr kumimoji="1" lang="ja-JP" altLang="en-US" sz="2800" dirty="0"/>
        </a:p>
      </dgm:t>
    </dgm:pt>
    <dgm:pt modelId="{9E312445-5D8D-4110-B0AA-C54D808D6917}" type="parTrans" cxnId="{076602CE-3B87-43EC-9910-9CA6A1C3FBE0}">
      <dgm:prSet/>
      <dgm:spPr/>
      <dgm:t>
        <a:bodyPr/>
        <a:lstStyle/>
        <a:p>
          <a:endParaRPr kumimoji="1" lang="ja-JP" altLang="en-US" sz="1600"/>
        </a:p>
      </dgm:t>
    </dgm:pt>
    <dgm:pt modelId="{816937D3-E4FF-4C67-B31E-E1527B79692B}" type="sibTrans" cxnId="{076602CE-3B87-43EC-9910-9CA6A1C3FBE0}">
      <dgm:prSet/>
      <dgm:spPr/>
      <dgm:t>
        <a:bodyPr/>
        <a:lstStyle/>
        <a:p>
          <a:endParaRPr kumimoji="1" lang="ja-JP" altLang="en-US" sz="1600"/>
        </a:p>
      </dgm:t>
    </dgm:pt>
    <dgm:pt modelId="{F5119239-BDA5-4313-B67F-054A192D8735}">
      <dgm:prSet phldrT="[テキスト]" custT="1"/>
      <dgm:spPr/>
      <dgm:t>
        <a:bodyPr/>
        <a:lstStyle/>
        <a:p>
          <a:r>
            <a:rPr kumimoji="1" lang="en-US" altLang="ja-JP" sz="1600" dirty="0" smtClean="0"/>
            <a:t>nifty ID</a:t>
          </a:r>
          <a:r>
            <a:rPr kumimoji="1" lang="ja-JP" altLang="en-US" sz="1600" dirty="0" smtClean="0"/>
            <a:t>　の　取得</a:t>
          </a:r>
          <a:endParaRPr kumimoji="1" lang="ja-JP" altLang="en-US" sz="1600" dirty="0"/>
        </a:p>
      </dgm:t>
    </dgm:pt>
    <dgm:pt modelId="{73E0171D-DD8B-4D7F-986E-DEA40FCB9555}" type="parTrans" cxnId="{CAA039C5-62E8-43DB-8E91-BDCC2F7B0F36}">
      <dgm:prSet/>
      <dgm:spPr/>
      <dgm:t>
        <a:bodyPr/>
        <a:lstStyle/>
        <a:p>
          <a:endParaRPr kumimoji="1" lang="ja-JP" altLang="en-US" sz="1600"/>
        </a:p>
      </dgm:t>
    </dgm:pt>
    <dgm:pt modelId="{0AEBB839-5D14-48BF-864F-431950B2B359}" type="sibTrans" cxnId="{CAA039C5-62E8-43DB-8E91-BDCC2F7B0F36}">
      <dgm:prSet/>
      <dgm:spPr/>
      <dgm:t>
        <a:bodyPr/>
        <a:lstStyle/>
        <a:p>
          <a:endParaRPr kumimoji="1" lang="ja-JP" altLang="en-US" sz="1600"/>
        </a:p>
      </dgm:t>
    </dgm:pt>
    <dgm:pt modelId="{912DAB25-924E-4732-824E-17CFDAFD1811}">
      <dgm:prSet phldrT="[テキスト]" custT="1"/>
      <dgm:spPr/>
      <dgm:t>
        <a:bodyPr/>
        <a:lstStyle/>
        <a:p>
          <a:r>
            <a:rPr kumimoji="1" lang="en-US" altLang="ja-JP" sz="2800" dirty="0" smtClean="0"/>
            <a:t>3</a:t>
          </a:r>
          <a:endParaRPr kumimoji="1" lang="ja-JP" altLang="en-US" sz="2800" dirty="0"/>
        </a:p>
      </dgm:t>
    </dgm:pt>
    <dgm:pt modelId="{96EA711E-F4A5-4D96-8C2F-A87335D3F4C3}" type="parTrans" cxnId="{B1DFA9B5-EB39-49E7-AF7A-0CCB224BEB1B}">
      <dgm:prSet/>
      <dgm:spPr/>
      <dgm:t>
        <a:bodyPr/>
        <a:lstStyle/>
        <a:p>
          <a:endParaRPr kumimoji="1" lang="ja-JP" altLang="en-US" sz="1600"/>
        </a:p>
      </dgm:t>
    </dgm:pt>
    <dgm:pt modelId="{AC27AC49-9365-48F2-829E-7FADC9A1E9B7}" type="sibTrans" cxnId="{B1DFA9B5-EB39-49E7-AF7A-0CCB224BEB1B}">
      <dgm:prSet/>
      <dgm:spPr/>
      <dgm:t>
        <a:bodyPr/>
        <a:lstStyle/>
        <a:p>
          <a:endParaRPr kumimoji="1" lang="ja-JP" altLang="en-US" sz="1600"/>
        </a:p>
      </dgm:t>
    </dgm:pt>
    <dgm:pt modelId="{CF1BBDB8-AC56-4307-BE98-C34C030D0C18}">
      <dgm:prSet phldrT="[テキスト]" custT="1"/>
      <dgm:spPr/>
      <dgm:t>
        <a:bodyPr/>
        <a:lstStyle/>
        <a:p>
          <a:r>
            <a:rPr kumimoji="1" lang="en-US" altLang="ja-JP" sz="1600" dirty="0" smtClean="0"/>
            <a:t>mobile backend</a:t>
          </a:r>
          <a:r>
            <a:rPr kumimoji="1" lang="ja-JP" altLang="en-US" sz="1600" dirty="0" err="1" smtClean="0"/>
            <a:t>への</a:t>
          </a:r>
          <a:r>
            <a:rPr kumimoji="1" lang="ja-JP" altLang="en-US" sz="1600" dirty="0" smtClean="0"/>
            <a:t>ログイン</a:t>
          </a:r>
          <a:endParaRPr kumimoji="1" lang="ja-JP" altLang="en-US" sz="1600" dirty="0"/>
        </a:p>
      </dgm:t>
    </dgm:pt>
    <dgm:pt modelId="{C2C3C38A-1EB3-42E4-B52B-0901C5758B10}" type="parTrans" cxnId="{6D016626-16D0-4ADE-B9E7-92D6248E28EB}">
      <dgm:prSet/>
      <dgm:spPr/>
      <dgm:t>
        <a:bodyPr/>
        <a:lstStyle/>
        <a:p>
          <a:endParaRPr kumimoji="1" lang="ja-JP" altLang="en-US" sz="1600"/>
        </a:p>
      </dgm:t>
    </dgm:pt>
    <dgm:pt modelId="{33699B63-C0AD-4691-866F-1951FD526206}" type="sibTrans" cxnId="{6D016626-16D0-4ADE-B9E7-92D6248E28EB}">
      <dgm:prSet/>
      <dgm:spPr/>
      <dgm:t>
        <a:bodyPr/>
        <a:lstStyle/>
        <a:p>
          <a:endParaRPr kumimoji="1" lang="ja-JP" altLang="en-US" sz="1600"/>
        </a:p>
      </dgm:t>
    </dgm:pt>
    <dgm:pt modelId="{80FD1834-20C5-4624-83B5-E8A1D34414F4}">
      <dgm:prSet phldrT="[テキスト]" custT="1"/>
      <dgm:spPr/>
      <dgm:t>
        <a:bodyPr/>
        <a:lstStyle/>
        <a:p>
          <a:r>
            <a:rPr lang="en-US" altLang="ja-JP" sz="1600" dirty="0" smtClean="0">
              <a:hlinkClick xmlns:r="http://schemas.openxmlformats.org/officeDocument/2006/relationships" r:id="rId1"/>
            </a:rPr>
            <a:t>http://mb.cloud.nifty.com/signup.htm</a:t>
          </a:r>
          <a:endParaRPr kumimoji="1" lang="ja-JP" altLang="en-US" sz="1600" dirty="0"/>
        </a:p>
      </dgm:t>
    </dgm:pt>
    <dgm:pt modelId="{E7B40B2B-A34E-49D4-AB14-59DE79F58F6D}" type="parTrans" cxnId="{D12FE90E-AE09-4A07-B859-A8DC501CF9E8}">
      <dgm:prSet/>
      <dgm:spPr/>
      <dgm:t>
        <a:bodyPr/>
        <a:lstStyle/>
        <a:p>
          <a:endParaRPr kumimoji="1" lang="ja-JP" altLang="en-US" sz="1600"/>
        </a:p>
      </dgm:t>
    </dgm:pt>
    <dgm:pt modelId="{C478B620-8219-4149-876E-CD385453781E}" type="sibTrans" cxnId="{D12FE90E-AE09-4A07-B859-A8DC501CF9E8}">
      <dgm:prSet/>
      <dgm:spPr/>
      <dgm:t>
        <a:bodyPr/>
        <a:lstStyle/>
        <a:p>
          <a:endParaRPr kumimoji="1" lang="ja-JP" altLang="en-US" sz="1600"/>
        </a:p>
      </dgm:t>
    </dgm:pt>
    <dgm:pt modelId="{AA9C7238-916E-4905-A4ED-99F0D32FC605}" type="pres">
      <dgm:prSet presAssocID="{B871F392-E62E-4D38-B2C5-13AD8F51970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F9CF1278-D512-4FDA-AC34-9D89BCB499FA}" type="pres">
      <dgm:prSet presAssocID="{23A8C0B4-7916-49A5-8665-5C4B27DA42F6}" presName="composite" presStyleCnt="0"/>
      <dgm:spPr/>
      <dgm:t>
        <a:bodyPr/>
        <a:lstStyle/>
        <a:p>
          <a:endParaRPr kumimoji="1" lang="ja-JP" altLang="en-US"/>
        </a:p>
      </dgm:t>
    </dgm:pt>
    <dgm:pt modelId="{570EB9AC-1856-441C-89A2-78DE957DAA12}" type="pres">
      <dgm:prSet presAssocID="{23A8C0B4-7916-49A5-8665-5C4B27DA42F6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0D0B66AC-3307-4701-88B9-65DBEE5EFBC7}" type="pres">
      <dgm:prSet presAssocID="{23A8C0B4-7916-49A5-8665-5C4B27DA42F6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4B28B6E-BE42-4003-90AF-87355B4C580B}" type="pres">
      <dgm:prSet presAssocID="{647249CF-7A7E-41A3-8EDF-44506FAD863D}" presName="sp" presStyleCnt="0"/>
      <dgm:spPr/>
      <dgm:t>
        <a:bodyPr/>
        <a:lstStyle/>
        <a:p>
          <a:endParaRPr kumimoji="1" lang="ja-JP" altLang="en-US"/>
        </a:p>
      </dgm:t>
    </dgm:pt>
    <dgm:pt modelId="{ED61AE3E-F904-478E-AF01-DE964AC123BD}" type="pres">
      <dgm:prSet presAssocID="{D3D77BF7-69CB-4AF9-9D49-7B323AB877AE}" presName="composite" presStyleCnt="0"/>
      <dgm:spPr/>
      <dgm:t>
        <a:bodyPr/>
        <a:lstStyle/>
        <a:p>
          <a:endParaRPr kumimoji="1" lang="ja-JP" altLang="en-US"/>
        </a:p>
      </dgm:t>
    </dgm:pt>
    <dgm:pt modelId="{DC5D1D0C-24E9-4739-8E03-469B87FD30C2}" type="pres">
      <dgm:prSet presAssocID="{D3D77BF7-69CB-4AF9-9D49-7B323AB877A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5436818-8224-42AC-8BBA-4B58CB1EB7C4}" type="pres">
      <dgm:prSet presAssocID="{D3D77BF7-69CB-4AF9-9D49-7B323AB877A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605A147-34EB-4234-AD41-ADC1636ABDC9}" type="pres">
      <dgm:prSet presAssocID="{816937D3-E4FF-4C67-B31E-E1527B79692B}" presName="sp" presStyleCnt="0"/>
      <dgm:spPr/>
      <dgm:t>
        <a:bodyPr/>
        <a:lstStyle/>
        <a:p>
          <a:endParaRPr kumimoji="1" lang="ja-JP" altLang="en-US"/>
        </a:p>
      </dgm:t>
    </dgm:pt>
    <dgm:pt modelId="{848579AC-57C8-46EE-BE16-F5F23BB5B731}" type="pres">
      <dgm:prSet presAssocID="{912DAB25-924E-4732-824E-17CFDAFD1811}" presName="composite" presStyleCnt="0"/>
      <dgm:spPr/>
      <dgm:t>
        <a:bodyPr/>
        <a:lstStyle/>
        <a:p>
          <a:endParaRPr kumimoji="1" lang="ja-JP" altLang="en-US"/>
        </a:p>
      </dgm:t>
    </dgm:pt>
    <dgm:pt modelId="{F09F9928-FC84-498E-9088-21005D3F0606}" type="pres">
      <dgm:prSet presAssocID="{912DAB25-924E-4732-824E-17CFDAFD181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1C5BA15B-ED3D-4BC7-86B2-79CDEA48C166}" type="pres">
      <dgm:prSet presAssocID="{912DAB25-924E-4732-824E-17CFDAFD181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2AC5B654-AEA9-4FE5-AE86-7B33B329AF5C}" type="presOf" srcId="{39E81735-1A3D-41AE-821E-50E5F11B230F}" destId="{0D0B66AC-3307-4701-88B9-65DBEE5EFBC7}" srcOrd="0" destOrd="0" presId="urn:microsoft.com/office/officeart/2005/8/layout/chevron2"/>
    <dgm:cxn modelId="{83392783-622F-418D-BC33-B7DB48273E0B}" type="presOf" srcId="{CF1BBDB8-AC56-4307-BE98-C34C030D0C18}" destId="{1C5BA15B-ED3D-4BC7-86B2-79CDEA48C166}" srcOrd="0" destOrd="0" presId="urn:microsoft.com/office/officeart/2005/8/layout/chevron2"/>
    <dgm:cxn modelId="{B1DFA9B5-EB39-49E7-AF7A-0CCB224BEB1B}" srcId="{B871F392-E62E-4D38-B2C5-13AD8F51970E}" destId="{912DAB25-924E-4732-824E-17CFDAFD1811}" srcOrd="2" destOrd="0" parTransId="{96EA711E-F4A5-4D96-8C2F-A87335D3F4C3}" sibTransId="{AC27AC49-9365-48F2-829E-7FADC9A1E9B7}"/>
    <dgm:cxn modelId="{CAA039C5-62E8-43DB-8E91-BDCC2F7B0F36}" srcId="{D3D77BF7-69CB-4AF9-9D49-7B323AB877AE}" destId="{F5119239-BDA5-4313-B67F-054A192D8735}" srcOrd="0" destOrd="0" parTransId="{73E0171D-DD8B-4D7F-986E-DEA40FCB9555}" sibTransId="{0AEBB839-5D14-48BF-864F-431950B2B359}"/>
    <dgm:cxn modelId="{B87B6F8C-EBF4-4B1F-BCEA-26654B0B19A6}" type="presOf" srcId="{23A8C0B4-7916-49A5-8665-5C4B27DA42F6}" destId="{570EB9AC-1856-441C-89A2-78DE957DAA12}" srcOrd="0" destOrd="0" presId="urn:microsoft.com/office/officeart/2005/8/layout/chevron2"/>
    <dgm:cxn modelId="{29A9CDCD-4A16-4F7D-9008-2BF650135795}" srcId="{23A8C0B4-7916-49A5-8665-5C4B27DA42F6}" destId="{39E81735-1A3D-41AE-821E-50E5F11B230F}" srcOrd="0" destOrd="0" parTransId="{8AB73DBD-380B-4463-BB22-FC9BE5AADA59}" sibTransId="{B6EAE027-4DD2-481B-9319-3DA07AB406F7}"/>
    <dgm:cxn modelId="{BD0CD4E5-C2DB-4287-B09B-A1F711142193}" type="presOf" srcId="{80FD1834-20C5-4624-83B5-E8A1D34414F4}" destId="{0D0B66AC-3307-4701-88B9-65DBEE5EFBC7}" srcOrd="0" destOrd="1" presId="urn:microsoft.com/office/officeart/2005/8/layout/chevron2"/>
    <dgm:cxn modelId="{C192A2BD-BFBB-4A35-8A0E-1EBFEA03CC81}" type="presOf" srcId="{B871F392-E62E-4D38-B2C5-13AD8F51970E}" destId="{AA9C7238-916E-4905-A4ED-99F0D32FC605}" srcOrd="0" destOrd="0" presId="urn:microsoft.com/office/officeart/2005/8/layout/chevron2"/>
    <dgm:cxn modelId="{8513C06E-0FAA-4ABD-A6D6-DCAC9F2509BC}" type="presOf" srcId="{912DAB25-924E-4732-824E-17CFDAFD1811}" destId="{F09F9928-FC84-498E-9088-21005D3F0606}" srcOrd="0" destOrd="0" presId="urn:microsoft.com/office/officeart/2005/8/layout/chevron2"/>
    <dgm:cxn modelId="{418B7DF3-6125-4769-9629-F53E6EA99825}" type="presOf" srcId="{D3D77BF7-69CB-4AF9-9D49-7B323AB877AE}" destId="{DC5D1D0C-24E9-4739-8E03-469B87FD30C2}" srcOrd="0" destOrd="0" presId="urn:microsoft.com/office/officeart/2005/8/layout/chevron2"/>
    <dgm:cxn modelId="{AAD5C576-6AEA-4155-89D5-2B1B0CFDE4D3}" srcId="{B871F392-E62E-4D38-B2C5-13AD8F51970E}" destId="{23A8C0B4-7916-49A5-8665-5C4B27DA42F6}" srcOrd="0" destOrd="0" parTransId="{AAAD7DEC-78E1-4586-80A1-D4B89FD1DBF6}" sibTransId="{647249CF-7A7E-41A3-8EDF-44506FAD863D}"/>
    <dgm:cxn modelId="{E2652385-EF28-4991-BDF5-D7C86F40FC1F}" type="presOf" srcId="{F5119239-BDA5-4313-B67F-054A192D8735}" destId="{C5436818-8224-42AC-8BBA-4B58CB1EB7C4}" srcOrd="0" destOrd="0" presId="urn:microsoft.com/office/officeart/2005/8/layout/chevron2"/>
    <dgm:cxn modelId="{076602CE-3B87-43EC-9910-9CA6A1C3FBE0}" srcId="{B871F392-E62E-4D38-B2C5-13AD8F51970E}" destId="{D3D77BF7-69CB-4AF9-9D49-7B323AB877AE}" srcOrd="1" destOrd="0" parTransId="{9E312445-5D8D-4110-B0AA-C54D808D6917}" sibTransId="{816937D3-E4FF-4C67-B31E-E1527B79692B}"/>
    <dgm:cxn modelId="{6D016626-16D0-4ADE-B9E7-92D6248E28EB}" srcId="{912DAB25-924E-4732-824E-17CFDAFD1811}" destId="{CF1BBDB8-AC56-4307-BE98-C34C030D0C18}" srcOrd="0" destOrd="0" parTransId="{C2C3C38A-1EB3-42E4-B52B-0901C5758B10}" sibTransId="{33699B63-C0AD-4691-866F-1951FD526206}"/>
    <dgm:cxn modelId="{D12FE90E-AE09-4A07-B859-A8DC501CF9E8}" srcId="{23A8C0B4-7916-49A5-8665-5C4B27DA42F6}" destId="{80FD1834-20C5-4624-83B5-E8A1D34414F4}" srcOrd="1" destOrd="0" parTransId="{E7B40B2B-A34E-49D4-AB14-59DE79F58F6D}" sibTransId="{C478B620-8219-4149-876E-CD385453781E}"/>
    <dgm:cxn modelId="{7A0C16D4-0530-4285-81C0-FADE42281D54}" type="presParOf" srcId="{AA9C7238-916E-4905-A4ED-99F0D32FC605}" destId="{F9CF1278-D512-4FDA-AC34-9D89BCB499FA}" srcOrd="0" destOrd="0" presId="urn:microsoft.com/office/officeart/2005/8/layout/chevron2"/>
    <dgm:cxn modelId="{FA312E1B-886A-41F2-A7E9-8E39B680460B}" type="presParOf" srcId="{F9CF1278-D512-4FDA-AC34-9D89BCB499FA}" destId="{570EB9AC-1856-441C-89A2-78DE957DAA12}" srcOrd="0" destOrd="0" presId="urn:microsoft.com/office/officeart/2005/8/layout/chevron2"/>
    <dgm:cxn modelId="{64614727-F3CB-4964-BD31-1A56E1C80925}" type="presParOf" srcId="{F9CF1278-D512-4FDA-AC34-9D89BCB499FA}" destId="{0D0B66AC-3307-4701-88B9-65DBEE5EFBC7}" srcOrd="1" destOrd="0" presId="urn:microsoft.com/office/officeart/2005/8/layout/chevron2"/>
    <dgm:cxn modelId="{2D59171B-5213-435E-8FD3-FFE3AC1DB7C5}" type="presParOf" srcId="{AA9C7238-916E-4905-A4ED-99F0D32FC605}" destId="{44B28B6E-BE42-4003-90AF-87355B4C580B}" srcOrd="1" destOrd="0" presId="urn:microsoft.com/office/officeart/2005/8/layout/chevron2"/>
    <dgm:cxn modelId="{69CFE872-3BFF-4A99-BE6D-BBF2776B15C3}" type="presParOf" srcId="{AA9C7238-916E-4905-A4ED-99F0D32FC605}" destId="{ED61AE3E-F904-478E-AF01-DE964AC123BD}" srcOrd="2" destOrd="0" presId="urn:microsoft.com/office/officeart/2005/8/layout/chevron2"/>
    <dgm:cxn modelId="{453A9641-BCB9-4CB3-A84D-784183351B9C}" type="presParOf" srcId="{ED61AE3E-F904-478E-AF01-DE964AC123BD}" destId="{DC5D1D0C-24E9-4739-8E03-469B87FD30C2}" srcOrd="0" destOrd="0" presId="urn:microsoft.com/office/officeart/2005/8/layout/chevron2"/>
    <dgm:cxn modelId="{84212121-E9D1-4ADE-AB89-1B6E95598D56}" type="presParOf" srcId="{ED61AE3E-F904-478E-AF01-DE964AC123BD}" destId="{C5436818-8224-42AC-8BBA-4B58CB1EB7C4}" srcOrd="1" destOrd="0" presId="urn:microsoft.com/office/officeart/2005/8/layout/chevron2"/>
    <dgm:cxn modelId="{7232E5FD-20CF-4310-8CAE-841A6B89654C}" type="presParOf" srcId="{AA9C7238-916E-4905-A4ED-99F0D32FC605}" destId="{C605A147-34EB-4234-AD41-ADC1636ABDC9}" srcOrd="3" destOrd="0" presId="urn:microsoft.com/office/officeart/2005/8/layout/chevron2"/>
    <dgm:cxn modelId="{C0169156-C574-4340-9E3A-2C1F6C930C6D}" type="presParOf" srcId="{AA9C7238-916E-4905-A4ED-99F0D32FC605}" destId="{848579AC-57C8-46EE-BE16-F5F23BB5B731}" srcOrd="4" destOrd="0" presId="urn:microsoft.com/office/officeart/2005/8/layout/chevron2"/>
    <dgm:cxn modelId="{FC43C8CC-F6B2-443C-A324-7F9CF2C179F1}" type="presParOf" srcId="{848579AC-57C8-46EE-BE16-F5F23BB5B731}" destId="{F09F9928-FC84-498E-9088-21005D3F0606}" srcOrd="0" destOrd="0" presId="urn:microsoft.com/office/officeart/2005/8/layout/chevron2"/>
    <dgm:cxn modelId="{EA8928BC-371F-4358-A045-C3C0AE470A5B}" type="presParOf" srcId="{848579AC-57C8-46EE-BE16-F5F23BB5B731}" destId="{1C5BA15B-ED3D-4BC7-86B2-79CDEA48C16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71F392-E62E-4D38-B2C5-13AD8F51970E}" type="doc">
      <dgm:prSet loTypeId="urn:microsoft.com/office/officeart/2005/8/layout/chevron2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23A8C0B4-7916-49A5-8665-5C4B27DA42F6}">
      <dgm:prSet phldrT="[テキスト]"/>
      <dgm:spPr/>
      <dgm:t>
        <a:bodyPr/>
        <a:lstStyle/>
        <a:p>
          <a:r>
            <a:rPr kumimoji="1" lang="en-US" altLang="ja-JP" dirty="0" smtClean="0"/>
            <a:t>1</a:t>
          </a:r>
          <a:endParaRPr kumimoji="1" lang="ja-JP" altLang="en-US" dirty="0"/>
        </a:p>
      </dgm:t>
    </dgm:pt>
    <dgm:pt modelId="{AAAD7DEC-78E1-4586-80A1-D4B89FD1DBF6}" type="parTrans" cxnId="{AAD5C576-6AEA-4155-89D5-2B1B0CFDE4D3}">
      <dgm:prSet/>
      <dgm:spPr/>
      <dgm:t>
        <a:bodyPr/>
        <a:lstStyle/>
        <a:p>
          <a:endParaRPr kumimoji="1" lang="ja-JP" altLang="en-US"/>
        </a:p>
      </dgm:t>
    </dgm:pt>
    <dgm:pt modelId="{647249CF-7A7E-41A3-8EDF-44506FAD863D}" type="sibTrans" cxnId="{AAD5C576-6AEA-4155-89D5-2B1B0CFDE4D3}">
      <dgm:prSet/>
      <dgm:spPr/>
      <dgm:t>
        <a:bodyPr/>
        <a:lstStyle/>
        <a:p>
          <a:endParaRPr kumimoji="1" lang="ja-JP" altLang="en-US"/>
        </a:p>
      </dgm:t>
    </dgm:pt>
    <dgm:pt modelId="{D3D77BF7-69CB-4AF9-9D49-7B323AB877AE}">
      <dgm:prSet phldrT="[テキスト]"/>
      <dgm:spPr/>
      <dgm:t>
        <a:bodyPr/>
        <a:lstStyle/>
        <a:p>
          <a:r>
            <a:rPr kumimoji="1" lang="en-US" altLang="ja-JP" dirty="0" smtClean="0"/>
            <a:t>2</a:t>
          </a:r>
          <a:endParaRPr kumimoji="1" lang="ja-JP" altLang="en-US" dirty="0"/>
        </a:p>
      </dgm:t>
    </dgm:pt>
    <dgm:pt modelId="{9E312445-5D8D-4110-B0AA-C54D808D6917}" type="parTrans" cxnId="{076602CE-3B87-43EC-9910-9CA6A1C3FBE0}">
      <dgm:prSet/>
      <dgm:spPr/>
      <dgm:t>
        <a:bodyPr/>
        <a:lstStyle/>
        <a:p>
          <a:endParaRPr kumimoji="1" lang="ja-JP" altLang="en-US"/>
        </a:p>
      </dgm:t>
    </dgm:pt>
    <dgm:pt modelId="{816937D3-E4FF-4C67-B31E-E1527B79692B}" type="sibTrans" cxnId="{076602CE-3B87-43EC-9910-9CA6A1C3FBE0}">
      <dgm:prSet/>
      <dgm:spPr/>
      <dgm:t>
        <a:bodyPr/>
        <a:lstStyle/>
        <a:p>
          <a:endParaRPr kumimoji="1" lang="ja-JP" altLang="en-US"/>
        </a:p>
      </dgm:t>
    </dgm:pt>
    <dgm:pt modelId="{80FD1834-20C5-4624-83B5-E8A1D34414F4}">
      <dgm:prSet phldrT="[テキスト]" custT="1"/>
      <dgm:spPr/>
      <dgm:t>
        <a:bodyPr/>
        <a:lstStyle/>
        <a:p>
          <a:r>
            <a:rPr kumimoji="1" lang="en-US" altLang="en-US" sz="1600" dirty="0" smtClean="0">
              <a:hlinkClick xmlns:r="http://schemas.openxmlformats.org/officeDocument/2006/relationships" r:id="rId1"/>
            </a:rPr>
            <a:t>https://github.com/hounenhounen/NCMB_handson_hacosco</a:t>
          </a:r>
          <a:endParaRPr kumimoji="1" lang="ja-JP" altLang="en-US" sz="1600" dirty="0"/>
        </a:p>
      </dgm:t>
    </dgm:pt>
    <dgm:pt modelId="{E7B40B2B-A34E-49D4-AB14-59DE79F58F6D}" type="parTrans" cxnId="{D12FE90E-AE09-4A07-B859-A8DC501CF9E8}">
      <dgm:prSet/>
      <dgm:spPr/>
      <dgm:t>
        <a:bodyPr/>
        <a:lstStyle/>
        <a:p>
          <a:endParaRPr kumimoji="1" lang="ja-JP" altLang="en-US"/>
        </a:p>
      </dgm:t>
    </dgm:pt>
    <dgm:pt modelId="{C478B620-8219-4149-876E-CD385453781E}" type="sibTrans" cxnId="{D12FE90E-AE09-4A07-B859-A8DC501CF9E8}">
      <dgm:prSet/>
      <dgm:spPr/>
      <dgm:t>
        <a:bodyPr/>
        <a:lstStyle/>
        <a:p>
          <a:endParaRPr kumimoji="1" lang="ja-JP" altLang="en-US"/>
        </a:p>
      </dgm:t>
    </dgm:pt>
    <dgm:pt modelId="{94CDB06D-65F4-4D34-B296-9D1911F4171B}">
      <dgm:prSet phldrT="[テキスト]" custT="1"/>
      <dgm:spPr/>
      <dgm:t>
        <a:bodyPr/>
        <a:lstStyle/>
        <a:p>
          <a:r>
            <a:rPr kumimoji="1" lang="en-US" altLang="ja-JP" sz="1800" dirty="0" err="1" smtClean="0"/>
            <a:t>Github</a:t>
          </a:r>
          <a:r>
            <a:rPr kumimoji="1" lang="ja-JP" altLang="en-US" sz="1800" dirty="0" smtClean="0"/>
            <a:t>より</a:t>
          </a:r>
          <a:r>
            <a:rPr kumimoji="1" lang="en-US" altLang="ja-JP" sz="1800" dirty="0" smtClean="0"/>
            <a:t>DL</a:t>
          </a:r>
          <a:endParaRPr kumimoji="1" lang="ja-JP" altLang="en-US" sz="1800" dirty="0"/>
        </a:p>
      </dgm:t>
    </dgm:pt>
    <dgm:pt modelId="{A97F08F8-1621-497D-BB45-1C9057BACC5A}" type="parTrans" cxnId="{B01DE9B2-8363-4433-B880-CE964266C566}">
      <dgm:prSet/>
      <dgm:spPr/>
      <dgm:t>
        <a:bodyPr/>
        <a:lstStyle/>
        <a:p>
          <a:endParaRPr kumimoji="1" lang="ja-JP" altLang="en-US"/>
        </a:p>
      </dgm:t>
    </dgm:pt>
    <dgm:pt modelId="{1097F7DF-CD7A-486F-A36A-DBFCBC7F97FE}" type="sibTrans" cxnId="{B01DE9B2-8363-4433-B880-CE964266C566}">
      <dgm:prSet/>
      <dgm:spPr/>
      <dgm:t>
        <a:bodyPr/>
        <a:lstStyle/>
        <a:p>
          <a:endParaRPr kumimoji="1" lang="ja-JP" altLang="en-US"/>
        </a:p>
      </dgm:t>
    </dgm:pt>
    <dgm:pt modelId="{24E1872F-A6EF-4746-AEE0-E76F9280AEE0}">
      <dgm:prSet custT="1"/>
      <dgm:spPr/>
      <dgm:t>
        <a:bodyPr/>
        <a:lstStyle/>
        <a:p>
          <a:r>
            <a:rPr kumimoji="1" lang="ja-JP" altLang="en-US" sz="3600" dirty="0" smtClean="0"/>
            <a:t>内容物の確認</a:t>
          </a:r>
          <a:endParaRPr kumimoji="1" lang="ja-JP" altLang="en-US" sz="3600" dirty="0"/>
        </a:p>
      </dgm:t>
    </dgm:pt>
    <dgm:pt modelId="{873BD7FF-74F1-444F-AFF2-6D67DBCFE487}" type="parTrans" cxnId="{9E2182D3-CFFF-4338-BDA7-94CB07A446B1}">
      <dgm:prSet/>
      <dgm:spPr/>
      <dgm:t>
        <a:bodyPr/>
        <a:lstStyle/>
        <a:p>
          <a:endParaRPr kumimoji="1" lang="ja-JP" altLang="en-US"/>
        </a:p>
      </dgm:t>
    </dgm:pt>
    <dgm:pt modelId="{D2CEA584-EE2A-4A7C-8B5E-DD2BFB88BF5D}" type="sibTrans" cxnId="{9E2182D3-CFFF-4338-BDA7-94CB07A446B1}">
      <dgm:prSet/>
      <dgm:spPr/>
      <dgm:t>
        <a:bodyPr/>
        <a:lstStyle/>
        <a:p>
          <a:endParaRPr kumimoji="1" lang="ja-JP" altLang="en-US"/>
        </a:p>
      </dgm:t>
    </dgm:pt>
    <dgm:pt modelId="{2DB7C5FF-1524-4E78-8133-F605F08DB403}">
      <dgm:prSet phldrT="[テキスト]" custT="1"/>
      <dgm:spPr/>
      <dgm:t>
        <a:bodyPr/>
        <a:lstStyle/>
        <a:p>
          <a:endParaRPr kumimoji="1" lang="ja-JP" altLang="en-US" sz="1600" dirty="0"/>
        </a:p>
      </dgm:t>
    </dgm:pt>
    <dgm:pt modelId="{A51CEDE5-FE40-4CDF-9391-D4AAD64950B0}" type="parTrans" cxnId="{CD253653-BD45-452C-AB69-B631A100479A}">
      <dgm:prSet/>
      <dgm:spPr/>
      <dgm:t>
        <a:bodyPr/>
        <a:lstStyle/>
        <a:p>
          <a:endParaRPr kumimoji="1" lang="ja-JP" altLang="en-US"/>
        </a:p>
      </dgm:t>
    </dgm:pt>
    <dgm:pt modelId="{B44E8FAB-98B8-441E-86AD-2F2D9B5FABAD}" type="sibTrans" cxnId="{CD253653-BD45-452C-AB69-B631A100479A}">
      <dgm:prSet/>
      <dgm:spPr/>
      <dgm:t>
        <a:bodyPr/>
        <a:lstStyle/>
        <a:p>
          <a:endParaRPr kumimoji="1" lang="ja-JP" altLang="en-US"/>
        </a:p>
      </dgm:t>
    </dgm:pt>
    <dgm:pt modelId="{C04F1FC2-E285-41A0-B6B8-5D105D5266FA}">
      <dgm:prSet phldrT="[テキスト]" custT="1"/>
      <dgm:spPr/>
      <dgm:t>
        <a:bodyPr/>
        <a:lstStyle/>
        <a:p>
          <a:endParaRPr kumimoji="1" lang="ja-JP" altLang="en-US" sz="1600" dirty="0"/>
        </a:p>
      </dgm:t>
    </dgm:pt>
    <dgm:pt modelId="{B1423C49-A06E-48B1-B2C1-8F6905E32153}" type="parTrans" cxnId="{D8566E71-9ECB-4B02-A453-DA0F9DE8D78B}">
      <dgm:prSet/>
      <dgm:spPr/>
      <dgm:t>
        <a:bodyPr/>
        <a:lstStyle/>
        <a:p>
          <a:endParaRPr kumimoji="1" lang="ja-JP" altLang="en-US"/>
        </a:p>
      </dgm:t>
    </dgm:pt>
    <dgm:pt modelId="{A4599A29-F514-45DB-89C8-F90B77F2DAEE}" type="sibTrans" cxnId="{D8566E71-9ECB-4B02-A453-DA0F9DE8D78B}">
      <dgm:prSet/>
      <dgm:spPr/>
      <dgm:t>
        <a:bodyPr/>
        <a:lstStyle/>
        <a:p>
          <a:endParaRPr kumimoji="1" lang="ja-JP" altLang="en-US"/>
        </a:p>
      </dgm:t>
    </dgm:pt>
    <dgm:pt modelId="{AA9C7238-916E-4905-A4ED-99F0D32FC605}" type="pres">
      <dgm:prSet presAssocID="{B871F392-E62E-4D38-B2C5-13AD8F51970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F9CF1278-D512-4FDA-AC34-9D89BCB499FA}" type="pres">
      <dgm:prSet presAssocID="{23A8C0B4-7916-49A5-8665-5C4B27DA42F6}" presName="composite" presStyleCnt="0"/>
      <dgm:spPr/>
      <dgm:t>
        <a:bodyPr/>
        <a:lstStyle/>
        <a:p>
          <a:endParaRPr kumimoji="1" lang="ja-JP" altLang="en-US"/>
        </a:p>
      </dgm:t>
    </dgm:pt>
    <dgm:pt modelId="{570EB9AC-1856-441C-89A2-78DE957DAA12}" type="pres">
      <dgm:prSet presAssocID="{23A8C0B4-7916-49A5-8665-5C4B27DA42F6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0D0B66AC-3307-4701-88B9-65DBEE5EFBC7}" type="pres">
      <dgm:prSet presAssocID="{23A8C0B4-7916-49A5-8665-5C4B27DA42F6}" presName="descendantText" presStyleLbl="alignAcc1" presStyleIdx="0" presStyleCnt="2" custLinFactNeighborX="-1694" custLinFactNeighborY="70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4B28B6E-BE42-4003-90AF-87355B4C580B}" type="pres">
      <dgm:prSet presAssocID="{647249CF-7A7E-41A3-8EDF-44506FAD863D}" presName="sp" presStyleCnt="0"/>
      <dgm:spPr/>
      <dgm:t>
        <a:bodyPr/>
        <a:lstStyle/>
        <a:p>
          <a:endParaRPr kumimoji="1" lang="ja-JP" altLang="en-US"/>
        </a:p>
      </dgm:t>
    </dgm:pt>
    <dgm:pt modelId="{ED61AE3E-F904-478E-AF01-DE964AC123BD}" type="pres">
      <dgm:prSet presAssocID="{D3D77BF7-69CB-4AF9-9D49-7B323AB877AE}" presName="composite" presStyleCnt="0"/>
      <dgm:spPr/>
      <dgm:t>
        <a:bodyPr/>
        <a:lstStyle/>
        <a:p>
          <a:endParaRPr kumimoji="1" lang="ja-JP" altLang="en-US"/>
        </a:p>
      </dgm:t>
    </dgm:pt>
    <dgm:pt modelId="{DC5D1D0C-24E9-4739-8E03-469B87FD30C2}" type="pres">
      <dgm:prSet presAssocID="{D3D77BF7-69CB-4AF9-9D49-7B323AB877AE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5436818-8224-42AC-8BBA-4B58CB1EB7C4}" type="pres">
      <dgm:prSet presAssocID="{D3D77BF7-69CB-4AF9-9D49-7B323AB877AE}" presName="descendantText" presStyleLbl="alignAcc1" presStyleIdx="1" presStyleCnt="2" custLinFactNeighborX="-1650" custLinFactNeighborY="-183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627C6BD0-F5BC-4564-8F7D-9EEA47A49F2F}" type="presOf" srcId="{23A8C0B4-7916-49A5-8665-5C4B27DA42F6}" destId="{570EB9AC-1856-441C-89A2-78DE957DAA12}" srcOrd="0" destOrd="0" presId="urn:microsoft.com/office/officeart/2005/8/layout/chevron2"/>
    <dgm:cxn modelId="{B01DE9B2-8363-4433-B880-CE964266C566}" srcId="{23A8C0B4-7916-49A5-8665-5C4B27DA42F6}" destId="{94CDB06D-65F4-4D34-B296-9D1911F4171B}" srcOrd="0" destOrd="0" parTransId="{A97F08F8-1621-497D-BB45-1C9057BACC5A}" sibTransId="{1097F7DF-CD7A-486F-A36A-DBFCBC7F97FE}"/>
    <dgm:cxn modelId="{D8566E71-9ECB-4B02-A453-DA0F9DE8D78B}" srcId="{23A8C0B4-7916-49A5-8665-5C4B27DA42F6}" destId="{C04F1FC2-E285-41A0-B6B8-5D105D5266FA}" srcOrd="3" destOrd="0" parTransId="{B1423C49-A06E-48B1-B2C1-8F6905E32153}" sibTransId="{A4599A29-F514-45DB-89C8-F90B77F2DAEE}"/>
    <dgm:cxn modelId="{B2CD166A-AEF9-4656-A4A6-53024BBAD1D9}" type="presOf" srcId="{94CDB06D-65F4-4D34-B296-9D1911F4171B}" destId="{0D0B66AC-3307-4701-88B9-65DBEE5EFBC7}" srcOrd="0" destOrd="0" presId="urn:microsoft.com/office/officeart/2005/8/layout/chevron2"/>
    <dgm:cxn modelId="{29B7FD23-EB76-47B9-9E59-1892A6678328}" type="presOf" srcId="{C04F1FC2-E285-41A0-B6B8-5D105D5266FA}" destId="{0D0B66AC-3307-4701-88B9-65DBEE5EFBC7}" srcOrd="0" destOrd="3" presId="urn:microsoft.com/office/officeart/2005/8/layout/chevron2"/>
    <dgm:cxn modelId="{C823B855-61E8-4C15-BC70-E6285325D1A1}" type="presOf" srcId="{B871F392-E62E-4D38-B2C5-13AD8F51970E}" destId="{AA9C7238-916E-4905-A4ED-99F0D32FC605}" srcOrd="0" destOrd="0" presId="urn:microsoft.com/office/officeart/2005/8/layout/chevron2"/>
    <dgm:cxn modelId="{9E2182D3-CFFF-4338-BDA7-94CB07A446B1}" srcId="{D3D77BF7-69CB-4AF9-9D49-7B323AB877AE}" destId="{24E1872F-A6EF-4746-AEE0-E76F9280AEE0}" srcOrd="0" destOrd="0" parTransId="{873BD7FF-74F1-444F-AFF2-6D67DBCFE487}" sibTransId="{D2CEA584-EE2A-4A7C-8B5E-DD2BFB88BF5D}"/>
    <dgm:cxn modelId="{08EDD425-9EE2-49B4-AEAA-3006A3463387}" type="presOf" srcId="{2DB7C5FF-1524-4E78-8133-F605F08DB403}" destId="{0D0B66AC-3307-4701-88B9-65DBEE5EFBC7}" srcOrd="0" destOrd="2" presId="urn:microsoft.com/office/officeart/2005/8/layout/chevron2"/>
    <dgm:cxn modelId="{D12DC1BC-0F30-49DC-B023-4B40CE731D95}" type="presOf" srcId="{80FD1834-20C5-4624-83B5-E8A1D34414F4}" destId="{0D0B66AC-3307-4701-88B9-65DBEE5EFBC7}" srcOrd="0" destOrd="1" presId="urn:microsoft.com/office/officeart/2005/8/layout/chevron2"/>
    <dgm:cxn modelId="{CD253653-BD45-452C-AB69-B631A100479A}" srcId="{23A8C0B4-7916-49A5-8665-5C4B27DA42F6}" destId="{2DB7C5FF-1524-4E78-8133-F605F08DB403}" srcOrd="2" destOrd="0" parTransId="{A51CEDE5-FE40-4CDF-9391-D4AAD64950B0}" sibTransId="{B44E8FAB-98B8-441E-86AD-2F2D9B5FABAD}"/>
    <dgm:cxn modelId="{AAD5C576-6AEA-4155-89D5-2B1B0CFDE4D3}" srcId="{B871F392-E62E-4D38-B2C5-13AD8F51970E}" destId="{23A8C0B4-7916-49A5-8665-5C4B27DA42F6}" srcOrd="0" destOrd="0" parTransId="{AAAD7DEC-78E1-4586-80A1-D4B89FD1DBF6}" sibTransId="{647249CF-7A7E-41A3-8EDF-44506FAD863D}"/>
    <dgm:cxn modelId="{3B98C11A-F618-44F0-9E99-3260647076B2}" type="presOf" srcId="{D3D77BF7-69CB-4AF9-9D49-7B323AB877AE}" destId="{DC5D1D0C-24E9-4739-8E03-469B87FD30C2}" srcOrd="0" destOrd="0" presId="urn:microsoft.com/office/officeart/2005/8/layout/chevron2"/>
    <dgm:cxn modelId="{076602CE-3B87-43EC-9910-9CA6A1C3FBE0}" srcId="{B871F392-E62E-4D38-B2C5-13AD8F51970E}" destId="{D3D77BF7-69CB-4AF9-9D49-7B323AB877AE}" srcOrd="1" destOrd="0" parTransId="{9E312445-5D8D-4110-B0AA-C54D808D6917}" sibTransId="{816937D3-E4FF-4C67-B31E-E1527B79692B}"/>
    <dgm:cxn modelId="{7E8CE454-2E4F-4006-ABDA-F2AD0D8CB2B1}" type="presOf" srcId="{24E1872F-A6EF-4746-AEE0-E76F9280AEE0}" destId="{C5436818-8224-42AC-8BBA-4B58CB1EB7C4}" srcOrd="0" destOrd="0" presId="urn:microsoft.com/office/officeart/2005/8/layout/chevron2"/>
    <dgm:cxn modelId="{D12FE90E-AE09-4A07-B859-A8DC501CF9E8}" srcId="{23A8C0B4-7916-49A5-8665-5C4B27DA42F6}" destId="{80FD1834-20C5-4624-83B5-E8A1D34414F4}" srcOrd="1" destOrd="0" parTransId="{E7B40B2B-A34E-49D4-AB14-59DE79F58F6D}" sibTransId="{C478B620-8219-4149-876E-CD385453781E}"/>
    <dgm:cxn modelId="{8DFD8B07-B861-4FC6-9D36-57E5DA5999A5}" type="presParOf" srcId="{AA9C7238-916E-4905-A4ED-99F0D32FC605}" destId="{F9CF1278-D512-4FDA-AC34-9D89BCB499FA}" srcOrd="0" destOrd="0" presId="urn:microsoft.com/office/officeart/2005/8/layout/chevron2"/>
    <dgm:cxn modelId="{21A4AB2B-5E78-4781-82D7-6DDA9911D69A}" type="presParOf" srcId="{F9CF1278-D512-4FDA-AC34-9D89BCB499FA}" destId="{570EB9AC-1856-441C-89A2-78DE957DAA12}" srcOrd="0" destOrd="0" presId="urn:microsoft.com/office/officeart/2005/8/layout/chevron2"/>
    <dgm:cxn modelId="{C02F45B3-EB17-4461-AD18-7FD81E414C34}" type="presParOf" srcId="{F9CF1278-D512-4FDA-AC34-9D89BCB499FA}" destId="{0D0B66AC-3307-4701-88B9-65DBEE5EFBC7}" srcOrd="1" destOrd="0" presId="urn:microsoft.com/office/officeart/2005/8/layout/chevron2"/>
    <dgm:cxn modelId="{E1347E83-E2C2-4647-908D-46AAF37BF9CD}" type="presParOf" srcId="{AA9C7238-916E-4905-A4ED-99F0D32FC605}" destId="{44B28B6E-BE42-4003-90AF-87355B4C580B}" srcOrd="1" destOrd="0" presId="urn:microsoft.com/office/officeart/2005/8/layout/chevron2"/>
    <dgm:cxn modelId="{C4EFE8FA-469F-4CEE-B30E-35B0F4506A81}" type="presParOf" srcId="{AA9C7238-916E-4905-A4ED-99F0D32FC605}" destId="{ED61AE3E-F904-478E-AF01-DE964AC123BD}" srcOrd="2" destOrd="0" presId="urn:microsoft.com/office/officeart/2005/8/layout/chevron2"/>
    <dgm:cxn modelId="{C67D8106-61F4-4FAC-B6FB-6AF59A3E62B2}" type="presParOf" srcId="{ED61AE3E-F904-478E-AF01-DE964AC123BD}" destId="{DC5D1D0C-24E9-4739-8E03-469B87FD30C2}" srcOrd="0" destOrd="0" presId="urn:microsoft.com/office/officeart/2005/8/layout/chevron2"/>
    <dgm:cxn modelId="{46AD9BD9-4DB5-41AD-92C9-DB21971F59FE}" type="presParOf" srcId="{ED61AE3E-F904-478E-AF01-DE964AC123BD}" destId="{C5436818-8224-42AC-8BBA-4B58CB1EB7C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EB9AC-1856-441C-89A2-78DE957DAA12}">
      <dsp:nvSpPr>
        <dsp:cNvPr id="0" name=""/>
        <dsp:cNvSpPr/>
      </dsp:nvSpPr>
      <dsp:spPr>
        <a:xfrm rot="5400000">
          <a:off x="-229612" y="232362"/>
          <a:ext cx="1530748" cy="1071523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kern="1200" dirty="0" smtClean="0"/>
            <a:t>1</a:t>
          </a:r>
          <a:endParaRPr kumimoji="1" lang="ja-JP" altLang="en-US" sz="2800" kern="1200" dirty="0"/>
        </a:p>
      </dsp:txBody>
      <dsp:txXfrm rot="-5400000">
        <a:off x="1" y="538512"/>
        <a:ext cx="1071523" cy="459225"/>
      </dsp:txXfrm>
    </dsp:sp>
    <dsp:sp modelId="{0D0B66AC-3307-4701-88B9-65DBEE5EFBC7}">
      <dsp:nvSpPr>
        <dsp:cNvPr id="0" name=""/>
        <dsp:cNvSpPr/>
      </dsp:nvSpPr>
      <dsp:spPr>
        <a:xfrm rot="5400000">
          <a:off x="2418267" y="-1343994"/>
          <a:ext cx="994986" cy="36884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ja-JP" altLang="en-US" sz="1600" kern="1200" dirty="0" smtClean="0"/>
            <a:t>サービスサイトのお申込みページを開く</a:t>
          </a:r>
          <a:endParaRPr kumimoji="1" lang="ja-JP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ja-JP" sz="1600" kern="1200" dirty="0" smtClean="0">
              <a:hlinkClick xmlns:r="http://schemas.openxmlformats.org/officeDocument/2006/relationships" r:id="rId1"/>
            </a:rPr>
            <a:t>http://mb.cloud.nifty.com/signup.htm</a:t>
          </a:r>
          <a:endParaRPr kumimoji="1" lang="ja-JP" altLang="en-US" sz="1600" kern="1200" dirty="0"/>
        </a:p>
      </dsp:txBody>
      <dsp:txXfrm rot="-5400000">
        <a:off x="1071524" y="51320"/>
        <a:ext cx="3639903" cy="897844"/>
      </dsp:txXfrm>
    </dsp:sp>
    <dsp:sp modelId="{DC5D1D0C-24E9-4739-8E03-469B87FD30C2}">
      <dsp:nvSpPr>
        <dsp:cNvPr id="0" name=""/>
        <dsp:cNvSpPr/>
      </dsp:nvSpPr>
      <dsp:spPr>
        <a:xfrm rot="5400000">
          <a:off x="-229612" y="1568246"/>
          <a:ext cx="1530748" cy="1071523"/>
        </a:xfrm>
        <a:prstGeom prst="chevron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kern="1200" dirty="0" smtClean="0"/>
            <a:t>2</a:t>
          </a:r>
          <a:endParaRPr kumimoji="1" lang="ja-JP" altLang="en-US" sz="2800" kern="1200" dirty="0"/>
        </a:p>
      </dsp:txBody>
      <dsp:txXfrm rot="-5400000">
        <a:off x="1" y="1874396"/>
        <a:ext cx="1071523" cy="459225"/>
      </dsp:txXfrm>
    </dsp:sp>
    <dsp:sp modelId="{C5436818-8224-42AC-8BBA-4B58CB1EB7C4}">
      <dsp:nvSpPr>
        <dsp:cNvPr id="0" name=""/>
        <dsp:cNvSpPr/>
      </dsp:nvSpPr>
      <dsp:spPr>
        <a:xfrm rot="5400000">
          <a:off x="2418267" y="-8110"/>
          <a:ext cx="994986" cy="36884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ja-JP" sz="1600" kern="1200" dirty="0" smtClean="0"/>
            <a:t>nifty ID</a:t>
          </a:r>
          <a:r>
            <a:rPr kumimoji="1" lang="ja-JP" altLang="en-US" sz="1600" kern="1200" dirty="0" smtClean="0"/>
            <a:t>　の　取得</a:t>
          </a:r>
          <a:endParaRPr kumimoji="1" lang="ja-JP" altLang="en-US" sz="1600" kern="1200" dirty="0"/>
        </a:p>
      </dsp:txBody>
      <dsp:txXfrm rot="-5400000">
        <a:off x="1071524" y="1387205"/>
        <a:ext cx="3639903" cy="897844"/>
      </dsp:txXfrm>
    </dsp:sp>
    <dsp:sp modelId="{F09F9928-FC84-498E-9088-21005D3F0606}">
      <dsp:nvSpPr>
        <dsp:cNvPr id="0" name=""/>
        <dsp:cNvSpPr/>
      </dsp:nvSpPr>
      <dsp:spPr>
        <a:xfrm rot="5400000">
          <a:off x="-229612" y="2904130"/>
          <a:ext cx="1530748" cy="1071523"/>
        </a:xfrm>
        <a:prstGeom prst="chevron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kern="1200" dirty="0" smtClean="0"/>
            <a:t>3</a:t>
          </a:r>
          <a:endParaRPr kumimoji="1" lang="ja-JP" altLang="en-US" sz="2800" kern="1200" dirty="0"/>
        </a:p>
      </dsp:txBody>
      <dsp:txXfrm rot="-5400000">
        <a:off x="1" y="3210280"/>
        <a:ext cx="1071523" cy="459225"/>
      </dsp:txXfrm>
    </dsp:sp>
    <dsp:sp modelId="{1C5BA15B-ED3D-4BC7-86B2-79CDEA48C166}">
      <dsp:nvSpPr>
        <dsp:cNvPr id="0" name=""/>
        <dsp:cNvSpPr/>
      </dsp:nvSpPr>
      <dsp:spPr>
        <a:xfrm rot="5400000">
          <a:off x="2418267" y="1327773"/>
          <a:ext cx="994986" cy="36884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ja-JP" sz="1600" kern="1200" dirty="0" smtClean="0"/>
            <a:t>mobile backend</a:t>
          </a:r>
          <a:r>
            <a:rPr kumimoji="1" lang="ja-JP" altLang="en-US" sz="1600" kern="1200" dirty="0" err="1" smtClean="0"/>
            <a:t>への</a:t>
          </a:r>
          <a:r>
            <a:rPr kumimoji="1" lang="ja-JP" altLang="en-US" sz="1600" kern="1200" dirty="0" smtClean="0"/>
            <a:t>ログイン</a:t>
          </a:r>
          <a:endParaRPr kumimoji="1" lang="ja-JP" altLang="en-US" sz="1600" kern="1200" dirty="0"/>
        </a:p>
      </dsp:txBody>
      <dsp:txXfrm rot="-5400000">
        <a:off x="1071524" y="2723088"/>
        <a:ext cx="3639903" cy="897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EB9AC-1856-441C-89A2-78DE957DAA12}">
      <dsp:nvSpPr>
        <dsp:cNvPr id="0" name=""/>
        <dsp:cNvSpPr/>
      </dsp:nvSpPr>
      <dsp:spPr>
        <a:xfrm rot="5400000">
          <a:off x="-363347" y="367085"/>
          <a:ext cx="2422318" cy="1695623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4700" kern="1200" dirty="0" smtClean="0"/>
            <a:t>1</a:t>
          </a:r>
          <a:endParaRPr kumimoji="1" lang="ja-JP" altLang="en-US" sz="4700" kern="1200" dirty="0"/>
        </a:p>
      </dsp:txBody>
      <dsp:txXfrm rot="-5400000">
        <a:off x="1" y="851550"/>
        <a:ext cx="1695623" cy="726695"/>
      </dsp:txXfrm>
    </dsp:sp>
    <dsp:sp modelId="{0D0B66AC-3307-4701-88B9-65DBEE5EFBC7}">
      <dsp:nvSpPr>
        <dsp:cNvPr id="0" name=""/>
        <dsp:cNvSpPr/>
      </dsp:nvSpPr>
      <dsp:spPr>
        <a:xfrm rot="5400000">
          <a:off x="3741621" y="-2130548"/>
          <a:ext cx="1574507" cy="58652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ja-JP" sz="1800" kern="1200" dirty="0" err="1" smtClean="0"/>
            <a:t>Github</a:t>
          </a:r>
          <a:r>
            <a:rPr kumimoji="1" lang="ja-JP" altLang="en-US" sz="1800" kern="1200" dirty="0" smtClean="0"/>
            <a:t>より</a:t>
          </a:r>
          <a:r>
            <a:rPr kumimoji="1" lang="en-US" altLang="ja-JP" sz="1800" kern="1200" dirty="0" smtClean="0"/>
            <a:t>DL</a:t>
          </a:r>
          <a:endParaRPr kumimoji="1" lang="ja-JP" altLang="en-US" sz="18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en-US" sz="1600" kern="1200" dirty="0" smtClean="0">
              <a:hlinkClick xmlns:r="http://schemas.openxmlformats.org/officeDocument/2006/relationships" r:id="rId1"/>
            </a:rPr>
            <a:t>https://github.com/hounenhounen/NCMB_handson_hacosco</a:t>
          </a:r>
          <a:endParaRPr kumimoji="1" lang="ja-JP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kumimoji="1" lang="ja-JP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kumimoji="1" lang="ja-JP" altLang="en-US" sz="1600" kern="1200" dirty="0"/>
        </a:p>
      </dsp:txBody>
      <dsp:txXfrm rot="-5400000">
        <a:off x="1596267" y="91667"/>
        <a:ext cx="5788355" cy="1420785"/>
      </dsp:txXfrm>
    </dsp:sp>
    <dsp:sp modelId="{DC5D1D0C-24E9-4739-8E03-469B87FD30C2}">
      <dsp:nvSpPr>
        <dsp:cNvPr id="0" name=""/>
        <dsp:cNvSpPr/>
      </dsp:nvSpPr>
      <dsp:spPr>
        <a:xfrm rot="5400000">
          <a:off x="-363347" y="2505347"/>
          <a:ext cx="2422318" cy="1695623"/>
        </a:xfrm>
        <a:prstGeom prst="chevron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4700" kern="1200" dirty="0" smtClean="0"/>
            <a:t>2</a:t>
          </a:r>
          <a:endParaRPr kumimoji="1" lang="ja-JP" altLang="en-US" sz="4700" kern="1200" dirty="0"/>
        </a:p>
      </dsp:txBody>
      <dsp:txXfrm rot="-5400000">
        <a:off x="1" y="2989812"/>
        <a:ext cx="1695623" cy="726695"/>
      </dsp:txXfrm>
    </dsp:sp>
    <dsp:sp modelId="{C5436818-8224-42AC-8BBA-4B58CB1EB7C4}">
      <dsp:nvSpPr>
        <dsp:cNvPr id="0" name=""/>
        <dsp:cNvSpPr/>
      </dsp:nvSpPr>
      <dsp:spPr>
        <a:xfrm rot="5400000">
          <a:off x="3744201" y="-32215"/>
          <a:ext cx="1574507" cy="58652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ja-JP" altLang="en-US" sz="3600" kern="1200" dirty="0" smtClean="0"/>
            <a:t>内容物の確認</a:t>
          </a:r>
          <a:endParaRPr kumimoji="1" lang="ja-JP" altLang="en-US" sz="3600" kern="1200" dirty="0"/>
        </a:p>
      </dsp:txBody>
      <dsp:txXfrm rot="-5400000">
        <a:off x="1598847" y="2190001"/>
        <a:ext cx="5788355" cy="14207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C9986-0B1D-4669-8540-65300D79168E}" type="datetimeFigureOut">
              <a:rPr kumimoji="1" lang="ja-JP" altLang="en-US" smtClean="0"/>
              <a:t>2015/5/26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ED7AD-AEC8-44C8-AC7A-DA1FDD4DAE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0864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ED7AD-AEC8-44C8-AC7A-DA1FDD4DAE15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692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57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9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9191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748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4840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605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592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5335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0482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88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2015/5/26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41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CDC10-809A-4BF1-A8C6-11BC8553BA99}" type="datetimeFigureOut">
              <a:rPr kumimoji="1" lang="ja-JP" altLang="en-US" smtClean="0"/>
              <a:t>2015/5/26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2612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FTYCloud-mbaas/ncmb_unity/release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assetstore.unity3d.com/jp/#!/content/1870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assetstore.unity3d.com/jp/#!/content/20359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ニフティクラウド</a:t>
            </a:r>
            <a:r>
              <a:rPr kumimoji="1" lang="en-US" altLang="ja-JP" dirty="0" err="1" smtClean="0"/>
              <a:t>mobiel</a:t>
            </a:r>
            <a:r>
              <a:rPr kumimoji="1" lang="en-US" altLang="ja-JP" dirty="0" smtClean="0"/>
              <a:t> backend</a:t>
            </a:r>
            <a:br>
              <a:rPr kumimoji="1" lang="en-US" altLang="ja-JP" dirty="0" smtClean="0"/>
            </a:br>
            <a:r>
              <a:rPr kumimoji="1" lang="en-US" altLang="ja-JP" dirty="0" err="1" smtClean="0"/>
              <a:t>UnitySDK</a:t>
            </a:r>
            <a:r>
              <a:rPr kumimoji="1" lang="ja-JP" altLang="en-US" dirty="0" smtClean="0"/>
              <a:t>ハンズオン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ニフティ株式会社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45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あらかじめアセットを</a:t>
            </a:r>
            <a:r>
              <a:rPr lang="en-US" altLang="ja-JP" dirty="0"/>
              <a:t>DL</a:t>
            </a:r>
            <a:r>
              <a:rPr lang="ja-JP" altLang="en-US" dirty="0"/>
              <a:t>していた場合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82" b="66998"/>
          <a:stretch/>
        </p:blipFill>
        <p:spPr>
          <a:xfrm>
            <a:off x="2002672" y="1628801"/>
            <a:ext cx="6704409" cy="1224136"/>
          </a:xfrm>
        </p:spPr>
      </p:pic>
      <p:sp>
        <p:nvSpPr>
          <p:cNvPr id="6" name="角丸四角形吹き出し 5"/>
          <p:cNvSpPr/>
          <p:nvPr/>
        </p:nvSpPr>
        <p:spPr>
          <a:xfrm>
            <a:off x="4881243" y="1025475"/>
            <a:ext cx="2448272" cy="549832"/>
          </a:xfrm>
          <a:prstGeom prst="wedgeRoundRectCallout">
            <a:avLst>
              <a:gd name="adj1" fmla="val 8159"/>
              <a:gd name="adj2" fmla="val 11786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Window&gt;</a:t>
            </a:r>
            <a:r>
              <a:rPr lang="en-US" altLang="ja-JP" dirty="0" err="1">
                <a:solidFill>
                  <a:schemeClr val="tx1"/>
                </a:solidFill>
              </a:rPr>
              <a:t>AssetStore</a:t>
            </a:r>
            <a:r>
              <a:rPr lang="ja-JP" altLang="en-US" dirty="0">
                <a:solidFill>
                  <a:schemeClr val="tx1"/>
                </a:solidFill>
              </a:rPr>
              <a:t>をクリックすると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446229"/>
            <a:ext cx="6012160" cy="3212706"/>
          </a:xfrm>
          <a:prstGeom prst="rect">
            <a:avLst/>
          </a:prstGeom>
        </p:spPr>
      </p:pic>
      <p:sp>
        <p:nvSpPr>
          <p:cNvPr id="8" name="角丸四角形吹き出し 7"/>
          <p:cNvSpPr/>
          <p:nvPr/>
        </p:nvSpPr>
        <p:spPr>
          <a:xfrm>
            <a:off x="5503691" y="3057491"/>
            <a:ext cx="3672408" cy="1440159"/>
          </a:xfrm>
          <a:prstGeom prst="wedgeRoundRectCallout">
            <a:avLst>
              <a:gd name="adj1" fmla="val -49563"/>
              <a:gd name="adj2" fmla="val 9150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>
                <a:solidFill>
                  <a:schemeClr val="tx1"/>
                </a:solidFill>
              </a:rPr>
              <a:t>Unity</a:t>
            </a:r>
            <a:r>
              <a:rPr lang="ja-JP" altLang="en-US" dirty="0" smtClean="0">
                <a:solidFill>
                  <a:schemeClr val="tx1"/>
                </a:solidFill>
              </a:rPr>
              <a:t>のブラウザが立ち上がるので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>
                <a:solidFill>
                  <a:schemeClr val="tx1"/>
                </a:solidFill>
              </a:rPr>
              <a:t>そこで、「</a:t>
            </a:r>
            <a:r>
              <a:rPr lang="en-US" altLang="ja-JP" dirty="0" err="1" smtClean="0">
                <a:solidFill>
                  <a:schemeClr val="tx1"/>
                </a:solidFill>
              </a:rPr>
              <a:t>Unitychan</a:t>
            </a:r>
            <a:r>
              <a:rPr lang="ja-JP" altLang="en-US" dirty="0" smtClean="0">
                <a:solidFill>
                  <a:schemeClr val="tx1"/>
                </a:solidFill>
              </a:rPr>
              <a:t>」と</a:t>
            </a:r>
            <a:r>
              <a:rPr lang="ja-JP" altLang="en-US" dirty="0">
                <a:solidFill>
                  <a:schemeClr val="tx1"/>
                </a:solidFill>
              </a:rPr>
              <a:t>検索</a:t>
            </a:r>
            <a:r>
              <a:rPr lang="ja-JP" altLang="en-US" dirty="0" smtClean="0">
                <a:solidFill>
                  <a:schemeClr val="tx1"/>
                </a:solidFill>
              </a:rPr>
              <a:t>すると出てくるので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>
                <a:solidFill>
                  <a:schemeClr val="tx1"/>
                </a:solidFill>
              </a:rPr>
              <a:t>”</a:t>
            </a:r>
            <a:r>
              <a:rPr lang="en-US" altLang="ja-JP" dirty="0" smtClean="0">
                <a:solidFill>
                  <a:schemeClr val="tx1"/>
                </a:solidFill>
              </a:rPr>
              <a:t>Unity-</a:t>
            </a:r>
            <a:r>
              <a:rPr lang="en-US" altLang="ja-JP" dirty="0" err="1" smtClean="0">
                <a:solidFill>
                  <a:schemeClr val="tx1"/>
                </a:solidFill>
              </a:rPr>
              <a:t>cha</a:t>
            </a:r>
            <a:r>
              <a:rPr lang="en-US" altLang="ja-JP" dirty="0" err="1">
                <a:solidFill>
                  <a:schemeClr val="tx1"/>
                </a:solidFill>
              </a:rPr>
              <a:t>n</a:t>
            </a:r>
            <a:r>
              <a:rPr lang="ja-JP" altLang="en-US" dirty="0" smtClean="0">
                <a:solidFill>
                  <a:schemeClr val="tx1"/>
                </a:solidFill>
              </a:rPr>
              <a:t>”</a:t>
            </a:r>
            <a:r>
              <a:rPr lang="en-US" altLang="ja-JP" dirty="0" smtClean="0">
                <a:solidFill>
                  <a:schemeClr val="tx1"/>
                </a:solidFill>
              </a:rPr>
              <a:t>model</a:t>
            </a:r>
            <a:r>
              <a:rPr lang="ja-JP" altLang="en-US" dirty="0" smtClean="0">
                <a:solidFill>
                  <a:schemeClr val="tx1"/>
                </a:solidFill>
              </a:rPr>
              <a:t>を選ぶと</a:t>
            </a:r>
            <a:r>
              <a:rPr lang="en-US" altLang="ja-JP" dirty="0" smtClean="0">
                <a:solidFill>
                  <a:schemeClr val="tx1"/>
                </a:solidFill>
              </a:rPr>
              <a:t/>
            </a:r>
            <a:br>
              <a:rPr lang="en-US" altLang="ja-JP" dirty="0" smtClean="0">
                <a:solidFill>
                  <a:schemeClr val="tx1"/>
                </a:solidFill>
              </a:rPr>
            </a:br>
            <a:r>
              <a:rPr lang="ja-JP" altLang="en-US" dirty="0" smtClean="0">
                <a:solidFill>
                  <a:schemeClr val="tx1"/>
                </a:solidFill>
              </a:rPr>
              <a:t>この画面が出てきます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166468" y="2852937"/>
            <a:ext cx="3672408" cy="720079"/>
          </a:xfrm>
          <a:prstGeom prst="wedgeRoundRectCallout">
            <a:avLst>
              <a:gd name="adj1" fmla="val -20067"/>
              <a:gd name="adj2" fmla="val 1286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 smtClean="0">
                <a:solidFill>
                  <a:schemeClr val="tx1"/>
                </a:solidFill>
              </a:rPr>
              <a:t>「</a:t>
            </a:r>
            <a:r>
              <a:rPr lang="en-US" altLang="ja-JP" dirty="0" smtClean="0">
                <a:solidFill>
                  <a:schemeClr val="tx1"/>
                </a:solidFill>
              </a:rPr>
              <a:t>Import</a:t>
            </a:r>
            <a:r>
              <a:rPr lang="ja-JP" altLang="en-US" dirty="0" smtClean="0">
                <a:solidFill>
                  <a:schemeClr val="tx1"/>
                </a:solidFill>
              </a:rPr>
              <a:t>」を押すと</a:t>
            </a:r>
            <a:r>
              <a:rPr lang="en-US" altLang="ja-JP" dirty="0" smtClean="0">
                <a:solidFill>
                  <a:schemeClr val="tx1"/>
                </a:solidFill>
              </a:rPr>
              <a:t>Import</a:t>
            </a:r>
            <a:r>
              <a:rPr lang="ja-JP" altLang="en-US" dirty="0" smtClean="0">
                <a:solidFill>
                  <a:schemeClr val="tx1"/>
                </a:solidFill>
              </a:rPr>
              <a:t>できます</a:t>
            </a:r>
            <a:endParaRPr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06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7" y="3777570"/>
            <a:ext cx="5828235" cy="287036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本ハンズオンで始めて</a:t>
            </a:r>
            <a:r>
              <a:rPr lang="en-US" altLang="ja-JP" dirty="0" smtClean="0"/>
              <a:t>DL</a:t>
            </a:r>
            <a:r>
              <a:rPr lang="ja-JP" altLang="en-US" dirty="0" smtClean="0"/>
              <a:t>・インポートする場合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82" b="66998"/>
          <a:stretch/>
        </p:blipFill>
        <p:spPr>
          <a:xfrm>
            <a:off x="2002672" y="1628801"/>
            <a:ext cx="6704409" cy="1224136"/>
          </a:xfrm>
        </p:spPr>
      </p:pic>
      <p:sp>
        <p:nvSpPr>
          <p:cNvPr id="6" name="角丸四角形吹き出し 5"/>
          <p:cNvSpPr/>
          <p:nvPr/>
        </p:nvSpPr>
        <p:spPr>
          <a:xfrm>
            <a:off x="5503691" y="862944"/>
            <a:ext cx="2448272" cy="765856"/>
          </a:xfrm>
          <a:prstGeom prst="wedgeRoundRectCallout">
            <a:avLst>
              <a:gd name="adj1" fmla="val -11065"/>
              <a:gd name="adj2" fmla="val 8607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Window&gt;AssetStore</a:t>
            </a:r>
            <a:r>
              <a:rPr lang="ja-JP" altLang="en-US">
                <a:solidFill>
                  <a:schemeClr val="tx1"/>
                </a:solidFill>
              </a:rPr>
              <a:t>をクリックすると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5503691" y="3057491"/>
            <a:ext cx="3672408" cy="1440159"/>
          </a:xfrm>
          <a:prstGeom prst="wedgeRoundRectCallout">
            <a:avLst>
              <a:gd name="adj1" fmla="val -49563"/>
              <a:gd name="adj2" fmla="val 9150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>
                <a:solidFill>
                  <a:schemeClr val="tx1"/>
                </a:solidFill>
              </a:rPr>
              <a:t>Unity</a:t>
            </a:r>
            <a:r>
              <a:rPr lang="ja-JP" altLang="en-US" dirty="0" smtClean="0">
                <a:solidFill>
                  <a:schemeClr val="tx1"/>
                </a:solidFill>
              </a:rPr>
              <a:t>のブラウザが立ち上がるので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>
                <a:solidFill>
                  <a:schemeClr val="tx1"/>
                </a:solidFill>
              </a:rPr>
              <a:t>そこで、</a:t>
            </a:r>
            <a:r>
              <a:rPr lang="ja-JP" altLang="en-US" dirty="0" smtClean="0">
                <a:solidFill>
                  <a:schemeClr val="tx1"/>
                </a:solidFill>
              </a:rPr>
              <a:t>「</a:t>
            </a:r>
            <a:r>
              <a:rPr lang="en-US" altLang="ja-JP" dirty="0" smtClean="0">
                <a:solidFill>
                  <a:schemeClr val="tx1"/>
                </a:solidFill>
              </a:rPr>
              <a:t>Japanese Otaku City</a:t>
            </a:r>
            <a:r>
              <a:rPr lang="ja-JP" altLang="en-US" dirty="0" smtClean="0">
                <a:solidFill>
                  <a:schemeClr val="tx1"/>
                </a:solidFill>
              </a:rPr>
              <a:t>」</a:t>
            </a:r>
            <a:r>
              <a:rPr lang="ja-JP" altLang="en-US" dirty="0" smtClean="0">
                <a:solidFill>
                  <a:schemeClr val="tx1"/>
                </a:solidFill>
              </a:rPr>
              <a:t>と</a:t>
            </a:r>
            <a:r>
              <a:rPr lang="ja-JP" altLang="en-US" dirty="0">
                <a:solidFill>
                  <a:schemeClr val="tx1"/>
                </a:solidFill>
              </a:rPr>
              <a:t>検索</a:t>
            </a:r>
            <a:r>
              <a:rPr lang="ja-JP" altLang="en-US" dirty="0" smtClean="0">
                <a:solidFill>
                  <a:schemeClr val="tx1"/>
                </a:solidFill>
              </a:rPr>
              <a:t>する</a:t>
            </a:r>
            <a:r>
              <a:rPr lang="ja-JP" altLang="en-US" dirty="0" smtClean="0">
                <a:solidFill>
                  <a:schemeClr val="tx1"/>
                </a:solidFill>
              </a:rPr>
              <a:t>とこの</a:t>
            </a:r>
            <a:r>
              <a:rPr lang="ja-JP" altLang="en-US" dirty="0" smtClean="0">
                <a:solidFill>
                  <a:schemeClr val="tx1"/>
                </a:solidFill>
              </a:rPr>
              <a:t>画面が出てきます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166468" y="2852937"/>
            <a:ext cx="3672408" cy="720079"/>
          </a:xfrm>
          <a:prstGeom prst="wedgeRoundRectCallout">
            <a:avLst>
              <a:gd name="adj1" fmla="val -20067"/>
              <a:gd name="adj2" fmla="val 1286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 smtClean="0">
                <a:solidFill>
                  <a:schemeClr val="tx1"/>
                </a:solidFill>
              </a:rPr>
              <a:t>「</a:t>
            </a:r>
            <a:r>
              <a:rPr lang="en-US" altLang="ja-JP" dirty="0" err="1" smtClean="0">
                <a:solidFill>
                  <a:schemeClr val="tx1"/>
                </a:solidFill>
              </a:rPr>
              <a:t>DownLoa</a:t>
            </a:r>
            <a:r>
              <a:rPr lang="en-US" altLang="ja-JP" dirty="0" err="1">
                <a:solidFill>
                  <a:schemeClr val="tx1"/>
                </a:solidFill>
              </a:rPr>
              <a:t>d</a:t>
            </a:r>
            <a:r>
              <a:rPr lang="ja-JP" altLang="en-US" dirty="0" smtClean="0">
                <a:solidFill>
                  <a:schemeClr val="tx1"/>
                </a:solidFill>
              </a:rPr>
              <a:t>」を押すと</a:t>
            </a:r>
            <a:r>
              <a:rPr lang="en-US" altLang="ja-JP" dirty="0" smtClean="0">
                <a:solidFill>
                  <a:schemeClr val="tx1"/>
                </a:solidFill>
              </a:rPr>
              <a:t>DL</a:t>
            </a:r>
            <a:r>
              <a:rPr lang="ja-JP" altLang="en-US" dirty="0" smtClean="0">
                <a:solidFill>
                  <a:schemeClr val="tx1"/>
                </a:solidFill>
              </a:rPr>
              <a:t>が始まり、そのご「</a:t>
            </a:r>
            <a:r>
              <a:rPr lang="en-US" altLang="ja-JP" dirty="0" smtClean="0">
                <a:solidFill>
                  <a:schemeClr val="tx1"/>
                </a:solidFill>
              </a:rPr>
              <a:t>Import</a:t>
            </a:r>
            <a:r>
              <a:rPr lang="ja-JP" altLang="en-US" dirty="0" smtClean="0">
                <a:solidFill>
                  <a:schemeClr val="tx1"/>
                </a:solidFill>
              </a:rPr>
              <a:t>」を</a:t>
            </a:r>
            <a:r>
              <a:rPr lang="ja-JP" altLang="en-US" dirty="0">
                <a:solidFill>
                  <a:schemeClr val="tx1"/>
                </a:solidFill>
              </a:rPr>
              <a:t>押すと</a:t>
            </a:r>
            <a:r>
              <a:rPr lang="ja-JP" altLang="en-US" dirty="0" smtClean="0">
                <a:solidFill>
                  <a:schemeClr val="tx1"/>
                </a:solidFill>
              </a:rPr>
              <a:t>できます</a:t>
            </a:r>
            <a:endParaRPr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312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Otaku</a:t>
            </a:r>
            <a:r>
              <a:rPr lang="ja-JP" altLang="en-US" dirty="0"/>
              <a:t>　</a:t>
            </a:r>
            <a:r>
              <a:rPr lang="en-US" altLang="ja-JP" dirty="0" smtClean="0"/>
              <a:t>City</a:t>
            </a:r>
            <a:r>
              <a:rPr lang="ja-JP" altLang="en-US" dirty="0" smtClean="0"/>
              <a:t>の</a:t>
            </a:r>
            <a:r>
              <a:rPr lang="ja-JP" altLang="en-US" dirty="0"/>
              <a:t>設置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ja-JP" dirty="0" smtClean="0"/>
              <a:t>Assets</a:t>
            </a:r>
            <a:r>
              <a:rPr kumimoji="1" lang="ja-JP" altLang="en-US" dirty="0" smtClean="0"/>
              <a:t>＞</a:t>
            </a:r>
            <a:r>
              <a:rPr kumimoji="1" lang="en-US" altLang="ja-JP" dirty="0" err="1" smtClean="0"/>
              <a:t>ZRNAssets</a:t>
            </a:r>
            <a:r>
              <a:rPr lang="ja-JP" altLang="en-US" dirty="0" smtClean="0"/>
              <a:t>＞</a:t>
            </a:r>
            <a:r>
              <a:rPr lang="en-US" altLang="ja-JP" dirty="0" smtClean="0"/>
              <a:t>005339_08932_25_14&gt;Models </a:t>
            </a:r>
            <a:r>
              <a:rPr lang="en-US" altLang="ja-JP" dirty="0" err="1" smtClean="0"/>
              <a:t>PQ_Remake_AKIHABARA_Import</a:t>
            </a:r>
            <a:r>
              <a:rPr lang="en-US" altLang="ja-JP" dirty="0" smtClean="0"/>
              <a:t> Settings</a:t>
            </a:r>
            <a:r>
              <a:rPr lang="ja-JP" altLang="en-US" dirty="0" smtClean="0"/>
              <a:t>を</a:t>
            </a:r>
            <a:r>
              <a:rPr lang="en-US" altLang="ja-JP" dirty="0" smtClean="0"/>
              <a:t>Hierarchy</a:t>
            </a:r>
            <a:r>
              <a:rPr lang="ja-JP" altLang="en-US" dirty="0" smtClean="0"/>
              <a:t>にドラック＆ドロップ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454860" y="1205972"/>
            <a:ext cx="3528392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 smtClean="0"/>
              <a:t>※world</a:t>
            </a:r>
            <a:r>
              <a:rPr lang="ja-JP" altLang="en-US" sz="2000" dirty="0" smtClean="0"/>
              <a:t>シーンを開いてください</a:t>
            </a:r>
            <a:endParaRPr lang="ja-JP" altLang="en-US" sz="20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64"/>
          <a:stretch/>
        </p:blipFill>
        <p:spPr>
          <a:xfrm>
            <a:off x="1727684" y="2211507"/>
            <a:ext cx="5688632" cy="4379730"/>
          </a:xfrm>
          <a:prstGeom prst="rect">
            <a:avLst/>
          </a:prstGeom>
        </p:spPr>
      </p:pic>
      <p:sp>
        <p:nvSpPr>
          <p:cNvPr id="6" name="円/楕円 5"/>
          <p:cNvSpPr/>
          <p:nvPr/>
        </p:nvSpPr>
        <p:spPr>
          <a:xfrm>
            <a:off x="4247964" y="5157192"/>
            <a:ext cx="64807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1"/>
          </p:cNvCxnSpPr>
          <p:nvPr/>
        </p:nvCxnSpPr>
        <p:spPr>
          <a:xfrm flipH="1" flipV="1">
            <a:off x="3239852" y="4187402"/>
            <a:ext cx="1103020" cy="107524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9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Otaku City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pic>
        <p:nvPicPr>
          <p:cNvPr id="1026" name="Picture 2" descr="C:\Users\fumisato\Desktop\キャプチャ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96853"/>
            <a:ext cx="3743523" cy="349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4788024" y="2276872"/>
            <a:ext cx="4056495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005339_08932_25_14</a:t>
            </a:r>
            <a:r>
              <a:rPr lang="ja-JP" altLang="en-US" dirty="0" smtClean="0"/>
              <a:t>　のフォルダを</a:t>
            </a:r>
            <a:endParaRPr lang="en-US" altLang="ja-JP" dirty="0" smtClean="0"/>
          </a:p>
          <a:p>
            <a:r>
              <a:rPr lang="en-US" altLang="ja-JP" dirty="0" err="1" smtClean="0"/>
              <a:t>ZRNAssets</a:t>
            </a:r>
            <a:r>
              <a:rPr lang="ja-JP" altLang="en-US" dirty="0" smtClean="0"/>
              <a:t>フォルダの配下から</a:t>
            </a:r>
            <a:endParaRPr lang="en-US" altLang="ja-JP" dirty="0" smtClean="0"/>
          </a:p>
          <a:p>
            <a:r>
              <a:rPr lang="en-US" altLang="ja-JP" dirty="0" smtClean="0"/>
              <a:t>Asset</a:t>
            </a:r>
            <a:r>
              <a:rPr lang="ja-JP" altLang="en-US" dirty="0" smtClean="0"/>
              <a:t>の直配下に移動してください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その後</a:t>
            </a:r>
            <a:r>
              <a:rPr lang="en-US" altLang="ja-JP" dirty="0" err="1" smtClean="0"/>
              <a:t>ZRNAssets</a:t>
            </a:r>
            <a:r>
              <a:rPr lang="ja-JP" altLang="en-US" dirty="0" err="1" smtClean="0"/>
              <a:t>を削</a:t>
            </a:r>
            <a:r>
              <a:rPr lang="ja-JP" altLang="en-US" dirty="0" smtClean="0"/>
              <a:t>除してください</a:t>
            </a:r>
            <a:endParaRPr lang="en-US" altLang="ja-JP" dirty="0" smtClean="0"/>
          </a:p>
          <a:p>
            <a:r>
              <a:rPr lang="ja-JP" altLang="en-US" dirty="0" smtClean="0"/>
              <a:t>また</a:t>
            </a:r>
            <a:r>
              <a:rPr lang="en-US" altLang="ja-JP" dirty="0" smtClean="0"/>
              <a:t>005339_08932_25_14</a:t>
            </a:r>
          </a:p>
          <a:p>
            <a:r>
              <a:rPr lang="ja-JP" altLang="en-US" dirty="0" smtClean="0"/>
              <a:t>の</a:t>
            </a:r>
            <a:r>
              <a:rPr lang="en-US" altLang="ja-JP" dirty="0" smtClean="0"/>
              <a:t>Scripts</a:t>
            </a:r>
            <a:r>
              <a:rPr lang="ja-JP" altLang="en-US" dirty="0" smtClean="0"/>
              <a:t>フォルダも削除してください</a:t>
            </a:r>
            <a:endParaRPr lang="en-US" altLang="ja-JP" dirty="0" smtClean="0"/>
          </a:p>
          <a:p>
            <a:r>
              <a:rPr lang="en-US" altLang="ja-JP" dirty="0" smtClean="0"/>
              <a:t>※</a:t>
            </a:r>
            <a:r>
              <a:rPr lang="ja-JP" altLang="en-US" dirty="0" smtClean="0"/>
              <a:t>この</a:t>
            </a:r>
            <a:r>
              <a:rPr lang="en-US" altLang="ja-JP" dirty="0" smtClean="0"/>
              <a:t>Scripts</a:t>
            </a:r>
            <a:r>
              <a:rPr lang="ja-JP" altLang="en-US" dirty="0" smtClean="0"/>
              <a:t>が原因でエラーが出ている</a:t>
            </a:r>
            <a:endParaRPr lang="en-US" altLang="ja-JP" dirty="0" smtClean="0"/>
          </a:p>
          <a:p>
            <a:r>
              <a:rPr lang="ja-JP" altLang="en-US" dirty="0" smtClean="0"/>
              <a:t>端末もあるかと思います。</a:t>
            </a:r>
            <a:endParaRPr lang="ja-JP" altLang="en-US" dirty="0"/>
          </a:p>
        </p:txBody>
      </p:sp>
      <p:cxnSp>
        <p:nvCxnSpPr>
          <p:cNvPr id="6" name="曲線コネクタ 5"/>
          <p:cNvCxnSpPr/>
          <p:nvPr/>
        </p:nvCxnSpPr>
        <p:spPr>
          <a:xfrm rot="10800000">
            <a:off x="755576" y="2708921"/>
            <a:ext cx="504058" cy="367066"/>
          </a:xfrm>
          <a:prstGeom prst="curvedConnector3">
            <a:avLst>
              <a:gd name="adj1" fmla="val 175385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角丸四角形吹き出し 20"/>
          <p:cNvSpPr/>
          <p:nvPr/>
        </p:nvSpPr>
        <p:spPr>
          <a:xfrm>
            <a:off x="135498" y="612831"/>
            <a:ext cx="2248272" cy="1080120"/>
          </a:xfrm>
          <a:prstGeom prst="wedgeRoundRectCallout">
            <a:avLst>
              <a:gd name="adj1" fmla="val -31374"/>
              <a:gd name="adj2" fmla="val 13108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ドラック</a:t>
            </a:r>
            <a:r>
              <a:rPr kumimoji="1" lang="en-US" altLang="ja-JP" dirty="0" smtClean="0">
                <a:solidFill>
                  <a:schemeClr val="tx1"/>
                </a:solidFill>
              </a:rPr>
              <a:t>&amp;</a:t>
            </a:r>
            <a:r>
              <a:rPr kumimoji="1" lang="ja-JP" altLang="en-US" dirty="0" smtClean="0">
                <a:solidFill>
                  <a:schemeClr val="tx1"/>
                </a:solidFill>
              </a:rPr>
              <a:t>ドロップで</a:t>
            </a:r>
            <a:r>
              <a:rPr kumimoji="1" lang="en-US" altLang="ja-JP" dirty="0" smtClean="0">
                <a:solidFill>
                  <a:schemeClr val="tx1"/>
                </a:solidFill>
              </a:rPr>
              <a:t>Asset</a:t>
            </a:r>
            <a:r>
              <a:rPr kumimoji="1" lang="ja-JP" altLang="en-US" dirty="0" smtClean="0">
                <a:solidFill>
                  <a:schemeClr val="tx1"/>
                </a:solidFill>
              </a:rPr>
              <a:t>の</a:t>
            </a:r>
            <a:r>
              <a:rPr lang="ja-JP" altLang="en-US" dirty="0" smtClean="0">
                <a:solidFill>
                  <a:schemeClr val="tx1"/>
                </a:solidFill>
              </a:rPr>
              <a:t>直配下へ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3" name="角丸四角形吹き出し 22"/>
          <p:cNvSpPr/>
          <p:nvPr/>
        </p:nvSpPr>
        <p:spPr>
          <a:xfrm>
            <a:off x="2555776" y="4109118"/>
            <a:ext cx="2248272" cy="1080120"/>
          </a:xfrm>
          <a:prstGeom prst="wedgeRoundRectCallout">
            <a:avLst>
              <a:gd name="adj1" fmla="val -57690"/>
              <a:gd name="adj2" fmla="val -4071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Scripts</a:t>
            </a:r>
            <a:r>
              <a:rPr kumimoji="1" lang="ja-JP" altLang="en-US" dirty="0" smtClean="0">
                <a:solidFill>
                  <a:schemeClr val="tx1"/>
                </a:solidFill>
              </a:rPr>
              <a:t>も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削除してください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1259634" y="4001204"/>
            <a:ext cx="1124136" cy="1613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7162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184" y="1340768"/>
            <a:ext cx="5521631" cy="454648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7447" y="-91631"/>
            <a:ext cx="8229600" cy="1143000"/>
          </a:xfrm>
        </p:spPr>
        <p:txBody>
          <a:bodyPr/>
          <a:lstStyle/>
          <a:p>
            <a:r>
              <a:rPr lang="en-US" altLang="ja-JP" dirty="0"/>
              <a:t>Unity</a:t>
            </a:r>
            <a:r>
              <a:rPr lang="ja-JP" altLang="en-US" dirty="0" err="1"/>
              <a:t>ちゃんの</a:t>
            </a:r>
            <a:r>
              <a:rPr lang="ja-JP" altLang="en-US" dirty="0"/>
              <a:t>設置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91807" y="791207"/>
            <a:ext cx="8229600" cy="38863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ja-JP" dirty="0" smtClean="0"/>
              <a:t>Assets</a:t>
            </a:r>
            <a:r>
              <a:rPr kumimoji="1" lang="ja-JP" altLang="en-US" dirty="0" smtClean="0"/>
              <a:t>＞</a:t>
            </a:r>
            <a:r>
              <a:rPr lang="en-US" altLang="ja-JP" dirty="0" err="1" smtClean="0"/>
              <a:t>UnityCha</a:t>
            </a:r>
            <a:r>
              <a:rPr lang="en-US" altLang="ja-JP" dirty="0" err="1"/>
              <a:t>n</a:t>
            </a:r>
            <a:r>
              <a:rPr lang="ja-JP" altLang="en-US" dirty="0" smtClean="0"/>
              <a:t>＞</a:t>
            </a:r>
            <a:r>
              <a:rPr lang="en-US" altLang="ja-JP" dirty="0" smtClean="0"/>
              <a:t>Prefabs</a:t>
            </a:r>
            <a:r>
              <a:rPr lang="ja-JP" altLang="en-US" dirty="0" smtClean="0"/>
              <a:t>　</a:t>
            </a:r>
            <a:r>
              <a:rPr lang="en-US" altLang="ja-JP" dirty="0" err="1" smtClean="0"/>
              <a:t>Unitychan</a:t>
            </a:r>
            <a:r>
              <a:rPr lang="ja-JP" altLang="en-US" dirty="0" smtClean="0"/>
              <a:t>を</a:t>
            </a:r>
            <a:r>
              <a:rPr lang="en-US" altLang="ja-JP" dirty="0" smtClean="0"/>
              <a:t>Hierarchy</a:t>
            </a:r>
            <a:r>
              <a:rPr lang="ja-JP" altLang="en-US" dirty="0" smtClean="0"/>
              <a:t>にドラック＆ドロップ</a:t>
            </a:r>
            <a:endParaRPr kumimoji="1" lang="ja-JP" altLang="en-US" dirty="0"/>
          </a:p>
        </p:txBody>
      </p:sp>
      <p:sp>
        <p:nvSpPr>
          <p:cNvPr id="6" name="円/楕円 5"/>
          <p:cNvSpPr/>
          <p:nvPr/>
        </p:nvSpPr>
        <p:spPr>
          <a:xfrm>
            <a:off x="6300192" y="4385351"/>
            <a:ext cx="64807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1"/>
          </p:cNvCxnSpPr>
          <p:nvPr/>
        </p:nvCxnSpPr>
        <p:spPr>
          <a:xfrm flipH="1" flipV="1">
            <a:off x="3851920" y="3573016"/>
            <a:ext cx="2543180" cy="9177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308012" y="6064425"/>
            <a:ext cx="8527976" cy="3886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dirty="0" smtClean="0"/>
              <a:t>インスペクターで</a:t>
            </a:r>
            <a:r>
              <a:rPr lang="en-US" altLang="ja-JP" sz="2000" dirty="0" err="1" smtClean="0"/>
              <a:t>UnityChan</a:t>
            </a:r>
            <a:r>
              <a:rPr lang="ja-JP" altLang="en-US" sz="2000" dirty="0" smtClean="0"/>
              <a:t>の位置を</a:t>
            </a:r>
            <a:r>
              <a:rPr lang="en-US" altLang="ja-JP" sz="2000" dirty="0" smtClean="0"/>
              <a:t>(-9, 0.3, -21)</a:t>
            </a:r>
            <a:r>
              <a:rPr lang="ja-JP" altLang="en-US" sz="2000" dirty="0" smtClean="0"/>
              <a:t>　ローテンションを</a:t>
            </a:r>
            <a:r>
              <a:rPr lang="en-US" altLang="ja-JP" sz="2000" dirty="0" smtClean="0"/>
              <a:t>(0</a:t>
            </a:r>
            <a:r>
              <a:rPr lang="ja-JP" altLang="en-US" sz="2000" dirty="0" err="1" smtClean="0"/>
              <a:t>，</a:t>
            </a:r>
            <a:r>
              <a:rPr lang="en-US" altLang="ja-JP" sz="2000" dirty="0" smtClean="0"/>
              <a:t>180</a:t>
            </a:r>
            <a:r>
              <a:rPr lang="ja-JP" altLang="en-US" sz="2000" dirty="0" err="1" smtClean="0"/>
              <a:t>，</a:t>
            </a:r>
            <a:r>
              <a:rPr lang="en-US" altLang="ja-JP" sz="2000" dirty="0" smtClean="0"/>
              <a:t>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dirty="0" smtClean="0"/>
              <a:t>スケールを</a:t>
            </a:r>
            <a:r>
              <a:rPr lang="en-US" altLang="ja-JP" sz="2000" dirty="0" smtClean="0"/>
              <a:t>(0.1, 0.1, 0.1)</a:t>
            </a:r>
            <a:r>
              <a:rPr lang="ja-JP" altLang="en-US" sz="2000" dirty="0" smtClean="0"/>
              <a:t>にあわせる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9638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2780928"/>
            <a:ext cx="5987008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487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ゲームオブジェクトの設定準備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lang="ja-JP" altLang="en-US" dirty="0" smtClean="0"/>
              <a:t>ライトの設定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</a:t>
            </a:r>
            <a:r>
              <a:rPr lang="en-US" altLang="ja-JP" dirty="0" smtClean="0"/>
              <a:t>Unity</a:t>
            </a:r>
            <a:r>
              <a:rPr lang="ja-JP" altLang="en-US" dirty="0" err="1" smtClean="0"/>
              <a:t>ちゃんの</a:t>
            </a:r>
            <a:r>
              <a:rPr lang="ja-JP" altLang="en-US" dirty="0" smtClean="0"/>
              <a:t>設定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3</a:t>
            </a:r>
            <a:r>
              <a:rPr lang="ja-JP" altLang="en-US" dirty="0" smtClean="0"/>
              <a:t>　</a:t>
            </a:r>
            <a:r>
              <a:rPr lang="en-US" altLang="ja-JP" dirty="0" smtClean="0"/>
              <a:t>Camera</a:t>
            </a:r>
            <a:r>
              <a:rPr lang="ja-JP" altLang="en-US" dirty="0" smtClean="0"/>
              <a:t>の設定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90577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ライトの設定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721" y="1158290"/>
            <a:ext cx="8229600" cy="1108720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Assets</a:t>
            </a:r>
            <a:r>
              <a:rPr lang="ja-JP" altLang="en-US" dirty="0"/>
              <a:t>＞</a:t>
            </a:r>
            <a:r>
              <a:rPr lang="en-US" altLang="ja-JP" dirty="0" err="1"/>
              <a:t>UnityChan</a:t>
            </a:r>
            <a:r>
              <a:rPr lang="ja-JP" altLang="en-US" dirty="0" smtClean="0"/>
              <a:t>＞</a:t>
            </a:r>
            <a:r>
              <a:rPr lang="en-US" altLang="ja-JP" dirty="0" smtClean="0"/>
              <a:t>Prefabs  </a:t>
            </a:r>
            <a:r>
              <a:rPr lang="en-US" altLang="ja-JP" dirty="0"/>
              <a:t>Directional light for </a:t>
            </a:r>
            <a:r>
              <a:rPr lang="en-US" altLang="ja-JP" dirty="0" err="1" smtClean="0"/>
              <a:t>UnityChan</a:t>
            </a:r>
            <a:r>
              <a:rPr lang="ja-JP" altLang="en-US" dirty="0" smtClean="0"/>
              <a:t>を</a:t>
            </a:r>
            <a:r>
              <a:rPr lang="en-US" altLang="ja-JP" dirty="0"/>
              <a:t>Hierarchy</a:t>
            </a:r>
            <a:r>
              <a:rPr lang="ja-JP" altLang="en-US" dirty="0"/>
              <a:t>にドラック＆</a:t>
            </a:r>
            <a:r>
              <a:rPr lang="ja-JP" altLang="en-US" dirty="0" smtClean="0"/>
              <a:t>ドロップ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467721" y="5733256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Directional light</a:t>
            </a:r>
            <a:r>
              <a:rPr lang="ja-JP" altLang="en-US" dirty="0"/>
              <a:t>の</a:t>
            </a:r>
            <a:r>
              <a:rPr lang="ja-JP" altLang="en-US" dirty="0" smtClean="0"/>
              <a:t>影響範囲を</a:t>
            </a:r>
            <a:r>
              <a:rPr lang="en-US" altLang="ja-JP" dirty="0" smtClean="0"/>
              <a:t>Unity</a:t>
            </a:r>
            <a:r>
              <a:rPr lang="ja-JP" altLang="en-US" dirty="0" err="1" smtClean="0"/>
              <a:t>ちゃんに</a:t>
            </a:r>
            <a:r>
              <a:rPr lang="ja-JP" altLang="en-US" dirty="0" smtClean="0"/>
              <a:t>限定するる</a:t>
            </a:r>
            <a:r>
              <a:rPr lang="ja-JP" altLang="en-US" dirty="0"/>
              <a:t>ため、</a:t>
            </a:r>
            <a:r>
              <a:rPr lang="en-US" altLang="ja-JP" dirty="0"/>
              <a:t>Bright</a:t>
            </a:r>
            <a:r>
              <a:rPr lang="ja-JP" altLang="en-US" dirty="0"/>
              <a:t>という</a:t>
            </a:r>
            <a:r>
              <a:rPr lang="en-US" altLang="ja-JP" dirty="0"/>
              <a:t>Layer</a:t>
            </a:r>
            <a:r>
              <a:rPr lang="ja-JP" altLang="en-US" dirty="0"/>
              <a:t>を追加し、</a:t>
            </a:r>
            <a:r>
              <a:rPr lang="en-US" altLang="ja-JP" dirty="0"/>
              <a:t>Unity</a:t>
            </a:r>
            <a:r>
              <a:rPr lang="ja-JP" altLang="en-US" dirty="0" err="1"/>
              <a:t>ちゃんの</a:t>
            </a:r>
            <a:r>
              <a:rPr lang="en-US" altLang="ja-JP" dirty="0"/>
              <a:t>Layer</a:t>
            </a:r>
            <a:r>
              <a:rPr lang="ja-JP" altLang="en-US" dirty="0"/>
              <a:t>を</a:t>
            </a:r>
            <a:r>
              <a:rPr lang="en-US" altLang="ja-JP" dirty="0"/>
              <a:t>Bright</a:t>
            </a:r>
            <a:r>
              <a:rPr lang="ja-JP" altLang="en-US" dirty="0"/>
              <a:t>に、</a:t>
            </a:r>
            <a:r>
              <a:rPr lang="en-US" altLang="ja-JP" dirty="0"/>
              <a:t>Directional light</a:t>
            </a:r>
            <a:r>
              <a:rPr lang="ja-JP" altLang="en-US" dirty="0"/>
              <a:t>の</a:t>
            </a:r>
            <a:r>
              <a:rPr lang="en-US" altLang="ja-JP" dirty="0"/>
              <a:t>Culling Mask</a:t>
            </a:r>
            <a:r>
              <a:rPr lang="ja-JP" altLang="en-US" dirty="0"/>
              <a:t>を</a:t>
            </a:r>
            <a:r>
              <a:rPr lang="en-US" altLang="ja-JP" dirty="0"/>
              <a:t>Bright</a:t>
            </a:r>
            <a:r>
              <a:rPr lang="ja-JP" altLang="en-US" dirty="0"/>
              <a:t>に設定します。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69" b="37733"/>
          <a:stretch/>
        </p:blipFill>
        <p:spPr>
          <a:xfrm>
            <a:off x="489815" y="2256920"/>
            <a:ext cx="3305824" cy="2763743"/>
          </a:xfrm>
          <a:prstGeom prst="rect">
            <a:avLst/>
          </a:prstGeom>
        </p:spPr>
      </p:pic>
      <p:sp>
        <p:nvSpPr>
          <p:cNvPr id="6" name="角丸四角形吹き出し 5"/>
          <p:cNvSpPr/>
          <p:nvPr/>
        </p:nvSpPr>
        <p:spPr>
          <a:xfrm>
            <a:off x="1547664" y="3148246"/>
            <a:ext cx="2160240" cy="705524"/>
          </a:xfrm>
          <a:prstGeom prst="wedgeRoundRectCallout">
            <a:avLst>
              <a:gd name="adj1" fmla="val -6904"/>
              <a:gd name="adj2" fmla="val -5976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Bright</a:t>
            </a:r>
            <a:r>
              <a:rPr kumimoji="1" lang="ja-JP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ja-JP" dirty="0" smtClean="0">
                <a:solidFill>
                  <a:schemeClr val="tx1"/>
                </a:solidFill>
              </a:rPr>
              <a:t>Layer</a:t>
            </a:r>
            <a:r>
              <a:rPr kumimoji="1" lang="ja-JP" altLang="en-US" dirty="0" smtClean="0">
                <a:solidFill>
                  <a:schemeClr val="tx1"/>
                </a:solidFill>
              </a:rPr>
              <a:t>を追加し選択する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" t="6514"/>
          <a:stretch/>
        </p:blipFill>
        <p:spPr>
          <a:xfrm>
            <a:off x="4375574" y="2268253"/>
            <a:ext cx="3790405" cy="2811671"/>
          </a:xfrm>
          <a:prstGeom prst="rect">
            <a:avLst/>
          </a:prstGeom>
        </p:spPr>
      </p:pic>
      <p:sp>
        <p:nvSpPr>
          <p:cNvPr id="8" name="角丸四角形吹き出し 7"/>
          <p:cNvSpPr/>
          <p:nvPr/>
        </p:nvSpPr>
        <p:spPr>
          <a:xfrm>
            <a:off x="5292080" y="4735006"/>
            <a:ext cx="2160240" cy="705524"/>
          </a:xfrm>
          <a:prstGeom prst="wedgeRoundRectCallout">
            <a:avLst>
              <a:gd name="adj1" fmla="val -6904"/>
              <a:gd name="adj2" fmla="val -5976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Culling Mask</a:t>
            </a:r>
            <a:r>
              <a:rPr lang="ja-JP" altLang="en-US">
                <a:solidFill>
                  <a:schemeClr val="tx1"/>
                </a:solidFill>
              </a:rPr>
              <a:t>を</a:t>
            </a:r>
            <a:r>
              <a:rPr lang="en-US" altLang="ja-JP">
                <a:solidFill>
                  <a:schemeClr val="tx1"/>
                </a:solidFill>
              </a:rPr>
              <a:t>Bright</a:t>
            </a:r>
            <a:r>
              <a:rPr lang="ja-JP" altLang="en-US">
                <a:solidFill>
                  <a:schemeClr val="tx1"/>
                </a:solidFill>
              </a:rPr>
              <a:t>に設定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023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721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ja-JP" dirty="0"/>
              <a:t>Unity</a:t>
            </a:r>
            <a:r>
              <a:rPr lang="ja-JP" altLang="en-US" dirty="0" err="1"/>
              <a:t>ちゃんの</a:t>
            </a:r>
            <a:r>
              <a:rPr lang="ja-JP" altLang="en-US" dirty="0" smtClean="0"/>
              <a:t>設定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721" y="908720"/>
            <a:ext cx="8229600" cy="1108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400" dirty="0" smtClean="0"/>
              <a:t>現状の</a:t>
            </a:r>
            <a:r>
              <a:rPr lang="en-US" altLang="ja-JP" sz="1400" dirty="0" smtClean="0"/>
              <a:t>Unity</a:t>
            </a:r>
            <a:r>
              <a:rPr lang="ja-JP" altLang="en-US" sz="1400" dirty="0" err="1" smtClean="0"/>
              <a:t>ちゃんに</a:t>
            </a:r>
            <a:r>
              <a:rPr lang="ja-JP" altLang="en-US" sz="1400" dirty="0" smtClean="0"/>
              <a:t>アタッチされているスクリプト「</a:t>
            </a:r>
            <a:r>
              <a:rPr lang="en-US" altLang="ja-JP" sz="1400" dirty="0" err="1" smtClean="0"/>
              <a:t>IdleChanger</a:t>
            </a:r>
            <a:r>
              <a:rPr lang="ja-JP" altLang="en-US" sz="1400" dirty="0" smtClean="0"/>
              <a:t>」「</a:t>
            </a:r>
            <a:r>
              <a:rPr lang="en-US" altLang="ja-JP" sz="1400" dirty="0" err="1" smtClean="0"/>
              <a:t>FaceUpdate</a:t>
            </a:r>
            <a:r>
              <a:rPr lang="ja-JP" altLang="en-US" sz="1400" dirty="0" smtClean="0"/>
              <a:t>」を</a:t>
            </a:r>
            <a:r>
              <a:rPr lang="en-US" altLang="ja-JP" sz="1400" dirty="0" err="1" smtClean="0"/>
              <a:t>RemoveComponent</a:t>
            </a:r>
            <a:r>
              <a:rPr lang="ja-JP" altLang="en-US" sz="1400" dirty="0" smtClean="0"/>
              <a:t>します</a:t>
            </a:r>
            <a:endParaRPr lang="en-US" altLang="ja-JP" sz="1400" dirty="0" smtClean="0"/>
          </a:p>
          <a:p>
            <a:pPr marL="0" indent="0">
              <a:buNone/>
            </a:pPr>
            <a:r>
              <a:rPr lang="en-US" altLang="ja-JP" sz="1400" dirty="0"/>
              <a:t>Assets</a:t>
            </a:r>
            <a:r>
              <a:rPr lang="ja-JP" altLang="en-US" sz="1400" dirty="0" smtClean="0"/>
              <a:t>＞</a:t>
            </a:r>
            <a:r>
              <a:rPr lang="en-US" altLang="ja-JP" sz="1400" dirty="0" smtClean="0"/>
              <a:t>Animations</a:t>
            </a:r>
            <a:r>
              <a:rPr lang="ja-JP" altLang="en-US" sz="1400" dirty="0" smtClean="0"/>
              <a:t>　</a:t>
            </a:r>
            <a:r>
              <a:rPr lang="en-US" altLang="ja-JP" sz="1400" dirty="0" err="1" smtClean="0"/>
              <a:t>UnityChanRun</a:t>
            </a:r>
            <a:r>
              <a:rPr lang="ja-JP" altLang="en-US" sz="1400" dirty="0" smtClean="0"/>
              <a:t>を</a:t>
            </a:r>
            <a:endParaRPr lang="en-US" altLang="ja-JP" sz="1400" dirty="0" smtClean="0"/>
          </a:p>
          <a:p>
            <a:pPr marL="0" indent="0">
              <a:buNone/>
            </a:pPr>
            <a:r>
              <a:rPr lang="en-US" altLang="ja-JP" sz="1400" dirty="0" smtClean="0"/>
              <a:t>Assets</a:t>
            </a:r>
            <a:r>
              <a:rPr lang="ja-JP" altLang="en-US" sz="1400" dirty="0" smtClean="0"/>
              <a:t>＞</a:t>
            </a:r>
            <a:r>
              <a:rPr lang="en-US" altLang="ja-JP" sz="1400" dirty="0" smtClean="0"/>
              <a:t>Scripts</a:t>
            </a:r>
            <a:r>
              <a:rPr lang="ja-JP" altLang="en-US" sz="1400" dirty="0" smtClean="0"/>
              <a:t>＞</a:t>
            </a:r>
            <a:r>
              <a:rPr lang="en-US" altLang="ja-JP" sz="1400" dirty="0" err="1" smtClean="0"/>
              <a:t>UnityChan</a:t>
            </a:r>
            <a:r>
              <a:rPr lang="ja-JP" altLang="en-US" sz="1400" dirty="0" smtClean="0"/>
              <a:t>内にあるスクリプトを</a:t>
            </a:r>
            <a:r>
              <a:rPr kumimoji="1" lang="ja-JP" altLang="en-US" sz="1400" dirty="0" smtClean="0"/>
              <a:t>それぞれアタッチ</a:t>
            </a:r>
            <a:endParaRPr lang="en-US" altLang="ja-JP" sz="1400" dirty="0"/>
          </a:p>
          <a:p>
            <a:pPr marL="0" indent="0">
              <a:buNone/>
            </a:pPr>
            <a:r>
              <a:rPr kumimoji="1" lang="en-US" altLang="ja-JP" sz="1400" dirty="0" err="1" smtClean="0"/>
              <a:t>AddComponent</a:t>
            </a:r>
            <a:r>
              <a:rPr kumimoji="1" lang="ja-JP" altLang="en-US" sz="1400" dirty="0" smtClean="0"/>
              <a:t>で</a:t>
            </a:r>
            <a:r>
              <a:rPr kumimoji="1" lang="en-US" altLang="ja-JP" sz="1400" dirty="0" err="1" smtClean="0"/>
              <a:t>RigidBody</a:t>
            </a:r>
            <a:r>
              <a:rPr kumimoji="1" lang="ja-JP" altLang="en-US" sz="1400" dirty="0" smtClean="0"/>
              <a:t>　</a:t>
            </a:r>
            <a:r>
              <a:rPr kumimoji="1" lang="en-US" altLang="ja-JP" sz="1400" dirty="0" err="1" smtClean="0"/>
              <a:t>Capsile</a:t>
            </a:r>
            <a:r>
              <a:rPr kumimoji="1" lang="ja-JP" altLang="en-US" sz="1400" dirty="0" smtClean="0"/>
              <a:t> </a:t>
            </a:r>
            <a:r>
              <a:rPr kumimoji="1" lang="en-US" altLang="ja-JP" sz="1400" dirty="0" smtClean="0"/>
              <a:t>Collider</a:t>
            </a:r>
            <a:r>
              <a:rPr kumimoji="1" lang="ja-JP" altLang="en-US" sz="1400" dirty="0" smtClean="0"/>
              <a:t>を加えて下記のように設定します</a:t>
            </a:r>
            <a:endParaRPr kumimoji="1" lang="ja-JP" altLang="en-US" sz="1400" dirty="0"/>
          </a:p>
        </p:txBody>
      </p:sp>
      <p:pic>
        <p:nvPicPr>
          <p:cNvPr id="1027" name="Picture 3" descr="C:\Users\fumisato\Desktop\図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" y="2132856"/>
            <a:ext cx="9094788" cy="45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530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Camera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7601" y="1084565"/>
            <a:ext cx="8229600" cy="7200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ja-JP" sz="1600" dirty="0" smtClean="0"/>
              <a:t>Assets</a:t>
            </a:r>
            <a:r>
              <a:rPr lang="ja-JP" altLang="en-US" sz="1600" dirty="0" smtClean="0"/>
              <a:t>＞</a:t>
            </a:r>
            <a:r>
              <a:rPr lang="en-US" altLang="ja-JP" sz="1600" dirty="0" smtClean="0"/>
              <a:t>Scripts</a:t>
            </a:r>
            <a:r>
              <a:rPr lang="ja-JP" altLang="en-US" sz="1600" dirty="0" smtClean="0"/>
              <a:t>＞</a:t>
            </a:r>
            <a:r>
              <a:rPr lang="en-US" altLang="ja-JP" sz="1600" dirty="0" smtClean="0"/>
              <a:t>Camer</a:t>
            </a:r>
            <a:r>
              <a:rPr lang="en-US" altLang="ja-JP" sz="1600" dirty="0"/>
              <a:t>a</a:t>
            </a:r>
            <a:r>
              <a:rPr lang="ja-JP" altLang="en-US" sz="1600" dirty="0" smtClean="0"/>
              <a:t>内にあるスクリプト「</a:t>
            </a:r>
            <a:r>
              <a:rPr lang="en-US" altLang="ja-JP" sz="1600" dirty="0" err="1" smtClean="0"/>
              <a:t>MyCameraController</a:t>
            </a:r>
            <a:r>
              <a:rPr lang="ja-JP" altLang="en-US" sz="1600" dirty="0" smtClean="0"/>
              <a:t>」「</a:t>
            </a:r>
            <a:r>
              <a:rPr lang="en-US" altLang="ja-JP" sz="1600" dirty="0" err="1" smtClean="0"/>
              <a:t>NeverSleep</a:t>
            </a:r>
            <a:r>
              <a:rPr lang="ja-JP" altLang="en-US" sz="1600" dirty="0" smtClean="0"/>
              <a:t>」を</a:t>
            </a:r>
            <a:r>
              <a:rPr kumimoji="1" lang="ja-JP" altLang="en-US" sz="1600" dirty="0" smtClean="0"/>
              <a:t>それぞれアタッチ</a:t>
            </a:r>
            <a:endParaRPr kumimoji="1" lang="en-US" altLang="ja-JP" sz="1600" dirty="0" smtClean="0"/>
          </a:p>
          <a:p>
            <a:pPr marL="0" indent="0">
              <a:buNone/>
            </a:pPr>
            <a:r>
              <a:rPr lang="en-US" altLang="ja-JP" sz="1600" dirty="0" smtClean="0"/>
              <a:t>※</a:t>
            </a:r>
            <a:r>
              <a:rPr lang="ja-JP" altLang="en-US" sz="1600" dirty="0" smtClean="0"/>
              <a:t>上記の内容はすでに行っています</a:t>
            </a:r>
            <a:endParaRPr kumimoji="1" lang="en-US" altLang="ja-JP" sz="1600" dirty="0" smtClean="0"/>
          </a:p>
          <a:p>
            <a:pPr marL="0" indent="0">
              <a:buNone/>
            </a:pPr>
            <a:r>
              <a:rPr lang="en-US" altLang="ja-JP" sz="1600" dirty="0" smtClean="0"/>
              <a:t>Main</a:t>
            </a:r>
            <a:r>
              <a:rPr lang="ja-JP" altLang="en-US" sz="1600" dirty="0" smtClean="0"/>
              <a:t>　</a:t>
            </a:r>
            <a:r>
              <a:rPr lang="en-US" altLang="ja-JP" sz="1600" dirty="0" smtClean="0"/>
              <a:t>Camera</a:t>
            </a:r>
            <a:r>
              <a:rPr lang="ja-JP" altLang="en-US" sz="1600" dirty="0" smtClean="0"/>
              <a:t>を</a:t>
            </a:r>
            <a:r>
              <a:rPr lang="en-US" altLang="ja-JP" sz="1600" dirty="0" err="1" smtClean="0"/>
              <a:t>UnityChan</a:t>
            </a:r>
            <a:r>
              <a:rPr lang="ja-JP" altLang="en-US" sz="1600" dirty="0" smtClean="0"/>
              <a:t>にアタッチ</a:t>
            </a:r>
            <a:endParaRPr lang="en-US" altLang="ja-JP" sz="16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73885"/>
            <a:ext cx="7308304" cy="4917971"/>
          </a:xfrm>
          <a:prstGeom prst="rect">
            <a:avLst/>
          </a:prstGeom>
        </p:spPr>
      </p:pic>
      <p:sp>
        <p:nvSpPr>
          <p:cNvPr id="6" name="円/楕円 5"/>
          <p:cNvSpPr/>
          <p:nvPr/>
        </p:nvSpPr>
        <p:spPr>
          <a:xfrm>
            <a:off x="3165838" y="5085184"/>
            <a:ext cx="974113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1"/>
            <a:endCxn id="9" idx="5"/>
          </p:cNvCxnSpPr>
          <p:nvPr/>
        </p:nvCxnSpPr>
        <p:spPr>
          <a:xfrm flipH="1" flipV="1">
            <a:off x="2149940" y="2614910"/>
            <a:ext cx="1158554" cy="257572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043637" y="2492896"/>
            <a:ext cx="1296115" cy="142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/>
          <p:nvPr/>
        </p:nvCxnSpPr>
        <p:spPr>
          <a:xfrm flipH="1">
            <a:off x="1547664" y="2635844"/>
            <a:ext cx="267388" cy="1847451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/楕円 13"/>
          <p:cNvSpPr/>
          <p:nvPr/>
        </p:nvSpPr>
        <p:spPr>
          <a:xfrm>
            <a:off x="988296" y="4483295"/>
            <a:ext cx="974113" cy="142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角丸四角形吹き出し 2"/>
          <p:cNvSpPr/>
          <p:nvPr/>
        </p:nvSpPr>
        <p:spPr>
          <a:xfrm>
            <a:off x="3318529" y="4133446"/>
            <a:ext cx="2267744" cy="699697"/>
          </a:xfrm>
          <a:prstGeom prst="wedgeRoundRectCallout">
            <a:avLst>
              <a:gd name="adj1" fmla="val -64120"/>
              <a:gd name="adj2" fmla="val -1629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こちらはすでに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行っています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756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049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3356992"/>
            <a:ext cx="5987008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134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NCMB</a:t>
            </a:r>
            <a:r>
              <a:rPr lang="ja-JP" altLang="en-US" dirty="0" smtClean="0"/>
              <a:t>の設定タスクリスト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1 NCMB</a:t>
            </a:r>
            <a:r>
              <a:rPr lang="ja-JP" altLang="ja-JP" dirty="0"/>
              <a:t>にアプリを</a:t>
            </a:r>
            <a:r>
              <a:rPr lang="ja-JP" altLang="ja-JP" dirty="0" smtClean="0"/>
              <a:t>作る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 SDK</a:t>
            </a:r>
            <a:r>
              <a:rPr lang="ja-JP" altLang="en-US" dirty="0" smtClean="0"/>
              <a:t>を</a:t>
            </a:r>
            <a:r>
              <a:rPr lang="en-US" altLang="ja-JP" dirty="0" smtClean="0"/>
              <a:t>DL</a:t>
            </a:r>
          </a:p>
          <a:p>
            <a:pPr marL="0" indent="0">
              <a:buNone/>
            </a:pPr>
            <a:r>
              <a:rPr lang="en-US" altLang="ja-JP" dirty="0"/>
              <a:t>3</a:t>
            </a:r>
            <a:r>
              <a:rPr lang="en-US" altLang="ja-JP" dirty="0" smtClean="0"/>
              <a:t> SDK</a:t>
            </a:r>
            <a:r>
              <a:rPr lang="ja-JP" altLang="en-US" dirty="0" smtClean="0"/>
              <a:t>の組み込み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90566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新規アプリケーション作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4" y="1628800"/>
            <a:ext cx="673417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四角形吹き出し 3"/>
          <p:cNvSpPr/>
          <p:nvPr/>
        </p:nvSpPr>
        <p:spPr>
          <a:xfrm>
            <a:off x="6161791" y="1988840"/>
            <a:ext cx="2808312" cy="1296144"/>
          </a:xfrm>
          <a:prstGeom prst="wedgeRectCallout">
            <a:avLst>
              <a:gd name="adj1" fmla="val -72157"/>
              <a:gd name="adj2" fmla="val 76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このような画面が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表示されます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mobile backend</a:t>
            </a:r>
            <a:r>
              <a:rPr lang="ja-JP" altLang="en-US" dirty="0" err="1" smtClean="0"/>
              <a:t>での</a:t>
            </a:r>
            <a:r>
              <a:rPr lang="ja-JP" altLang="en-US" dirty="0" smtClean="0"/>
              <a:t>新規アプリ作成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04664" y="1340768"/>
            <a:ext cx="8939336" cy="792088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ja-JP" dirty="0" smtClean="0"/>
              <a:t>mobile backend</a:t>
            </a:r>
            <a:r>
              <a:rPr kumimoji="1" lang="ja-JP" altLang="en-US" dirty="0" smtClean="0"/>
              <a:t>へログインをお願いします！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30767" y="5157192"/>
            <a:ext cx="8939336" cy="1199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dirty="0" err="1" smtClean="0"/>
              <a:t>akibarun</a:t>
            </a:r>
            <a:r>
              <a:rPr lang="ja-JP" altLang="en-US" dirty="0" smtClean="0"/>
              <a:t>と入力して「新規作成」をクリック</a:t>
            </a:r>
            <a:endParaRPr lang="en-US" altLang="ja-JP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dirty="0" smtClean="0"/>
              <a:t>本アプリ用のサーバー環境ができます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95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fumisato\Desktop\キャプチャ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68960"/>
            <a:ext cx="5912645" cy="322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DL</a:t>
            </a:r>
            <a:r>
              <a:rPr kumimoji="1" lang="en-US" altLang="ja-JP" sz="1600" dirty="0" smtClean="0"/>
              <a:t>※</a:t>
            </a:r>
            <a:r>
              <a:rPr kumimoji="1" lang="ja-JP" altLang="en-US" sz="1600" dirty="0" smtClean="0"/>
              <a:t>こちらはすでにやっております</a:t>
            </a:r>
            <a:endParaRPr kumimoji="1" lang="ja-JP" altLang="en-US" sz="1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412776"/>
            <a:ext cx="5112568" cy="208823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ja-JP" dirty="0">
                <a:hlinkClick r:id="rId3"/>
              </a:rPr>
              <a:t>https://</a:t>
            </a:r>
            <a:r>
              <a:rPr lang="en-US" altLang="ja-JP" dirty="0" smtClean="0">
                <a:hlinkClick r:id="rId3"/>
              </a:rPr>
              <a:t>github.com/NIFTYCloud-mbaas/ncmb_unity/releases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のページを開くと下記のページが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開かれます赤丸の部分をクリックして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SDK</a:t>
            </a:r>
            <a:r>
              <a:rPr lang="ja-JP" altLang="en-US" dirty="0" smtClean="0"/>
              <a:t>を</a:t>
            </a:r>
            <a:r>
              <a:rPr lang="en-US" altLang="ja-JP" dirty="0" smtClean="0"/>
              <a:t>DL</a:t>
            </a:r>
            <a:r>
              <a:rPr lang="ja-JP" altLang="en-US" dirty="0" smtClean="0"/>
              <a:t>します</a:t>
            </a:r>
            <a:endParaRPr lang="en-US" altLang="ja-JP" dirty="0" smtClean="0"/>
          </a:p>
        </p:txBody>
      </p:sp>
      <p:sp>
        <p:nvSpPr>
          <p:cNvPr id="5" name="円/楕円 4"/>
          <p:cNvSpPr/>
          <p:nvPr/>
        </p:nvSpPr>
        <p:spPr>
          <a:xfrm>
            <a:off x="3971220" y="5517232"/>
            <a:ext cx="1080120" cy="2295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450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をインポート</a:t>
            </a:r>
            <a:r>
              <a:rPr lang="en-US" altLang="ja-JP" sz="1600" dirty="0">
                <a:solidFill>
                  <a:prstClr val="black"/>
                </a:solidFill>
              </a:rPr>
              <a:t>※</a:t>
            </a:r>
            <a:r>
              <a:rPr lang="ja-JP" altLang="en-US" sz="1600" dirty="0">
                <a:solidFill>
                  <a:prstClr val="black"/>
                </a:solidFill>
              </a:rPr>
              <a:t>こちらはすでにやっております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693286"/>
            <a:ext cx="4546848" cy="391703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先ほど</a:t>
            </a:r>
            <a:r>
              <a:rPr lang="en-US" altLang="ja-JP" dirty="0"/>
              <a:t>DL</a:t>
            </a:r>
            <a:r>
              <a:rPr lang="ja-JP" altLang="en-US" dirty="0"/>
              <a:t>した</a:t>
            </a:r>
            <a:r>
              <a:rPr lang="ja-JP" altLang="en-US" dirty="0" smtClean="0"/>
              <a:t>サンプルゲームを</a:t>
            </a:r>
            <a:r>
              <a:rPr lang="ja-JP" altLang="en-US" dirty="0"/>
              <a:t>開いた状態で</a:t>
            </a: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err="1" smtClean="0"/>
              <a:t>NCMB_latest</a:t>
            </a:r>
            <a:r>
              <a:rPr lang="ja-JP" altLang="en-US" dirty="0" smtClean="0"/>
              <a:t>の</a:t>
            </a:r>
            <a:r>
              <a:rPr lang="en-US" altLang="ja-JP" dirty="0" smtClean="0"/>
              <a:t>Unity </a:t>
            </a:r>
            <a:r>
              <a:rPr lang="en-US" altLang="ja-JP" dirty="0"/>
              <a:t>package </a:t>
            </a:r>
            <a:r>
              <a:rPr lang="en-US" altLang="ja-JP" dirty="0" smtClean="0"/>
              <a:t>file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」をダブルクリック</a:t>
            </a:r>
            <a:endParaRPr kumimoji="1"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表示された右の画面の「</a:t>
            </a:r>
            <a:r>
              <a:rPr kumimoji="1" lang="en-US" altLang="ja-JP" dirty="0" smtClean="0"/>
              <a:t>Import</a:t>
            </a:r>
            <a:r>
              <a:rPr kumimoji="1" lang="ja-JP" altLang="en-US" dirty="0" smtClean="0"/>
              <a:t>」をクリック</a:t>
            </a:r>
            <a:endParaRPr kumimoji="1" lang="en-US" altLang="ja-JP" dirty="0" smtClean="0"/>
          </a:p>
        </p:txBody>
      </p:sp>
      <p:pic>
        <p:nvPicPr>
          <p:cNvPr id="2050" name="Picture 2" descr="SDKを配置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608" y="1268760"/>
            <a:ext cx="4176464" cy="47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円/楕円 4"/>
          <p:cNvSpPr/>
          <p:nvPr/>
        </p:nvSpPr>
        <p:spPr>
          <a:xfrm>
            <a:off x="8548431" y="5705792"/>
            <a:ext cx="416057" cy="3015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35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の組み込み　</a:t>
            </a:r>
            <a:r>
              <a:rPr kumimoji="1" lang="en-US" altLang="ja-JP" dirty="0" smtClean="0"/>
              <a:t>1</a:t>
            </a:r>
            <a:r>
              <a:rPr lang="en-US" altLang="ja-JP" sz="1600" dirty="0">
                <a:solidFill>
                  <a:prstClr val="black"/>
                </a:solidFill>
              </a:rPr>
              <a:t>※</a:t>
            </a:r>
            <a:r>
              <a:rPr lang="ja-JP" altLang="en-US" sz="1600" dirty="0">
                <a:solidFill>
                  <a:prstClr val="black"/>
                </a:solidFill>
              </a:rPr>
              <a:t>こちらはすでにやっております</a:t>
            </a:r>
            <a:endParaRPr kumimoji="1" lang="ja-JP" altLang="en-US" dirty="0"/>
          </a:p>
        </p:txBody>
      </p:sp>
      <p:pic>
        <p:nvPicPr>
          <p:cNvPr id="1026" name="Picture 2" descr="空のGame Objectを生成す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098" y="2959977"/>
            <a:ext cx="5410439" cy="365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42517" y="1484784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000" dirty="0" smtClean="0"/>
              <a:t>「</a:t>
            </a:r>
            <a:r>
              <a:rPr kumimoji="1" lang="en-US" altLang="ja-JP" sz="3000" dirty="0" err="1" smtClean="0"/>
              <a:t>Sta</a:t>
            </a:r>
            <a:r>
              <a:rPr kumimoji="1" lang="ja-JP" altLang="en-US" sz="3000" dirty="0" smtClean="0"/>
              <a:t>ｒｔ」シーンを開いて空の</a:t>
            </a:r>
            <a:r>
              <a:rPr kumimoji="1" lang="en-US" altLang="ja-JP" sz="3000" dirty="0" smtClean="0"/>
              <a:t>Game Object</a:t>
            </a:r>
            <a:r>
              <a:rPr kumimoji="1" lang="ja-JP" altLang="en-US" sz="3000" dirty="0" smtClean="0"/>
              <a:t>を作成し</a:t>
            </a:r>
            <a:endParaRPr kumimoji="1" lang="en-US" altLang="ja-JP" sz="3000" dirty="0" smtClean="0"/>
          </a:p>
          <a:p>
            <a:pPr marL="0" indent="0">
              <a:buNone/>
            </a:pPr>
            <a:r>
              <a:rPr lang="ja-JP" altLang="en-US" sz="3000" dirty="0" smtClean="0"/>
              <a:t>「</a:t>
            </a:r>
            <a:r>
              <a:rPr lang="en-US" altLang="ja-JP" sz="3000" dirty="0" err="1" smtClean="0"/>
              <a:t>NCMBSettings</a:t>
            </a:r>
            <a:r>
              <a:rPr lang="ja-JP" altLang="en-US" sz="3000" dirty="0" smtClean="0"/>
              <a:t>」にリネームします</a:t>
            </a:r>
            <a:endParaRPr kumimoji="1" lang="en-US" altLang="ja-JP" sz="3000" dirty="0" smtClean="0"/>
          </a:p>
        </p:txBody>
      </p:sp>
    </p:spTree>
    <p:extLst>
      <p:ext uri="{BB962C8B-B14F-4D97-AF65-F5344CB8AC3E}">
        <p14:creationId xmlns:p14="http://schemas.microsoft.com/office/powerpoint/2010/main" val="144562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SDK</a:t>
            </a:r>
            <a:r>
              <a:rPr lang="ja-JP" altLang="en-US" dirty="0"/>
              <a:t>の組み込み　</a:t>
            </a:r>
            <a:r>
              <a:rPr lang="en-US" altLang="ja-JP" dirty="0" smtClean="0"/>
              <a:t>2</a:t>
            </a:r>
            <a:r>
              <a:rPr lang="en-US" altLang="ja-JP" sz="1600" dirty="0">
                <a:solidFill>
                  <a:prstClr val="black"/>
                </a:solidFill>
              </a:rPr>
              <a:t>※</a:t>
            </a:r>
            <a:r>
              <a:rPr lang="ja-JP" altLang="en-US" sz="1600" dirty="0">
                <a:solidFill>
                  <a:prstClr val="black"/>
                </a:solidFill>
              </a:rPr>
              <a:t>こちらはすでにやっております</a:t>
            </a:r>
            <a:endParaRPr kumimoji="1" lang="ja-JP" altLang="en-US" dirty="0"/>
          </a:p>
        </p:txBody>
      </p:sp>
      <p:pic>
        <p:nvPicPr>
          <p:cNvPr id="2050" name="Picture 2" descr="C:\Users\fumisato\Documents\ハンズオン\NCMBSetti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85"/>
          <a:stretch/>
        </p:blipFill>
        <p:spPr bwMode="auto">
          <a:xfrm>
            <a:off x="1691680" y="2204864"/>
            <a:ext cx="5895399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円/楕円 3"/>
          <p:cNvSpPr/>
          <p:nvPr/>
        </p:nvSpPr>
        <p:spPr>
          <a:xfrm>
            <a:off x="4427984" y="5013176"/>
            <a:ext cx="64807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 flipH="1" flipV="1">
            <a:off x="2051720" y="3789040"/>
            <a:ext cx="2376264" cy="136815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10081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dirty="0" smtClean="0"/>
              <a:t>Asset&gt;NCMB</a:t>
            </a:r>
            <a:r>
              <a:rPr lang="ja-JP" altLang="en-US" dirty="0" smtClean="0"/>
              <a:t>の「</a:t>
            </a:r>
            <a:r>
              <a:rPr lang="en-US" altLang="ja-JP" dirty="0" err="1" smtClean="0"/>
              <a:t>NCMBSettings.cs</a:t>
            </a:r>
            <a:r>
              <a:rPr lang="ja-JP" altLang="en-US" dirty="0" smtClean="0"/>
              <a:t>」</a:t>
            </a:r>
            <a:r>
              <a:rPr lang="ja-JP" altLang="en-US" dirty="0"/>
              <a:t>を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「</a:t>
            </a:r>
            <a:r>
              <a:rPr lang="en-US" altLang="ja-JP" dirty="0" err="1" smtClean="0"/>
              <a:t>NCMBSettings</a:t>
            </a:r>
            <a:r>
              <a:rPr lang="ja-JP" altLang="en-US" dirty="0" smtClean="0"/>
              <a:t>」にアタッチします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26209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キーをコピーす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3876674"/>
            <a:ext cx="6372225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SDK</a:t>
            </a:r>
            <a:r>
              <a:rPr lang="ja-JP" altLang="en-US" dirty="0"/>
              <a:t>の組み込み　</a:t>
            </a:r>
            <a:r>
              <a:rPr lang="en-US" altLang="ja-JP" dirty="0"/>
              <a:t>3</a:t>
            </a:r>
            <a:endParaRPr kumimoji="1" lang="ja-JP" altLang="en-US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10081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dirty="0" smtClean="0"/>
              <a:t>アプリケーションキー、クライアントキーを設定します</a:t>
            </a:r>
            <a:endParaRPr kumimoji="1" lang="en-US" altLang="ja-JP" dirty="0" smtClean="0"/>
          </a:p>
        </p:txBody>
      </p:sp>
      <p:pic>
        <p:nvPicPr>
          <p:cNvPr id="1026" name="Picture 2" descr="各種キーを入力す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71686"/>
            <a:ext cx="396240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円/楕円 8"/>
          <p:cNvSpPr/>
          <p:nvPr/>
        </p:nvSpPr>
        <p:spPr>
          <a:xfrm>
            <a:off x="3491880" y="5849081"/>
            <a:ext cx="4392488" cy="10089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/>
        </p:nvSpPr>
        <p:spPr>
          <a:xfrm>
            <a:off x="1906724" y="3718746"/>
            <a:ext cx="2917304" cy="4585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/>
          <p:cNvCxnSpPr/>
          <p:nvPr/>
        </p:nvCxnSpPr>
        <p:spPr>
          <a:xfrm flipH="1" flipV="1">
            <a:off x="3275856" y="4177272"/>
            <a:ext cx="2016224" cy="167180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78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3933056"/>
            <a:ext cx="5987008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00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NCMB</a:t>
            </a:r>
            <a:r>
              <a:rPr lang="ja-JP" altLang="en-US" dirty="0"/>
              <a:t>データストアの</a:t>
            </a:r>
            <a:r>
              <a:rPr lang="ja-JP" altLang="en-US" dirty="0" smtClean="0"/>
              <a:t>活用　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lang="ja-JP" altLang="en-US" dirty="0" smtClean="0"/>
              <a:t>経過時間に保存するコード</a:t>
            </a:r>
            <a:r>
              <a:rPr kumimoji="1" lang="ja-JP" altLang="en-US" dirty="0" smtClean="0"/>
              <a:t>の</a:t>
            </a:r>
            <a:r>
              <a:rPr kumimoji="1" lang="ja-JP" altLang="en-US" dirty="0" smtClean="0"/>
              <a:t>実装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1174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325433" y="1548255"/>
            <a:ext cx="4464496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15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627157" y="2012062"/>
            <a:ext cx="768925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using </a:t>
            </a:r>
            <a:r>
              <a:rPr lang="en-US" altLang="ja-JP" dirty="0" err="1"/>
              <a:t>UnityEngine</a:t>
            </a:r>
            <a:r>
              <a:rPr lang="en-US" altLang="ja-JP" dirty="0"/>
              <a:t>;</a:t>
            </a:r>
          </a:p>
          <a:p>
            <a:r>
              <a:rPr lang="en-US" altLang="ja-JP" dirty="0"/>
              <a:t>using </a:t>
            </a:r>
            <a:r>
              <a:rPr lang="en-US" altLang="ja-JP" dirty="0" err="1"/>
              <a:t>System.Collections</a:t>
            </a:r>
            <a:r>
              <a:rPr lang="en-US" altLang="ja-JP" dirty="0"/>
              <a:t>;</a:t>
            </a:r>
          </a:p>
          <a:p>
            <a:r>
              <a:rPr lang="en-US" altLang="ja-JP" dirty="0"/>
              <a:t>using NCMB</a:t>
            </a:r>
            <a:r>
              <a:rPr lang="en-US" altLang="ja-JP" dirty="0" smtClean="0"/>
              <a:t>;</a:t>
            </a:r>
          </a:p>
          <a:p>
            <a:r>
              <a:rPr lang="ja-JP" altLang="en-US" sz="800" dirty="0" smtClean="0"/>
              <a:t>・</a:t>
            </a:r>
            <a:endParaRPr lang="en-US" altLang="ja-JP" sz="800" dirty="0" smtClean="0"/>
          </a:p>
          <a:p>
            <a:r>
              <a:rPr lang="ja-JP" altLang="en-US" sz="800" dirty="0" smtClean="0"/>
              <a:t>・</a:t>
            </a:r>
            <a:r>
              <a:rPr lang="en-US" altLang="ja-JP" sz="1400" dirty="0" smtClean="0"/>
              <a:t>(</a:t>
            </a:r>
            <a:r>
              <a:rPr lang="ja-JP" altLang="en-US" sz="1400" dirty="0" smtClean="0"/>
              <a:t>省略</a:t>
            </a:r>
            <a:r>
              <a:rPr lang="en-US" altLang="ja-JP" sz="1400" dirty="0" smtClean="0"/>
              <a:t>)</a:t>
            </a:r>
            <a:endParaRPr lang="en-US" altLang="ja-JP" sz="800" dirty="0" smtClean="0"/>
          </a:p>
          <a:p>
            <a:r>
              <a:rPr lang="ja-JP" altLang="en-US" sz="800" dirty="0"/>
              <a:t>・</a:t>
            </a:r>
            <a:endParaRPr lang="en-US" altLang="ja-JP" sz="800" dirty="0"/>
          </a:p>
          <a:p>
            <a:r>
              <a:rPr lang="en-US" altLang="ja-JP" dirty="0" smtClean="0"/>
              <a:t>// </a:t>
            </a:r>
            <a:r>
              <a:rPr lang="en-US" altLang="ja-JP" dirty="0"/>
              <a:t>Goal</a:t>
            </a:r>
            <a:r>
              <a:rPr lang="ja-JP" altLang="en-US" dirty="0"/>
              <a:t>到着が検知されたとき</a:t>
            </a:r>
          </a:p>
          <a:p>
            <a:r>
              <a:rPr lang="en-US" altLang="ja-JP" dirty="0" smtClean="0"/>
              <a:t>void </a:t>
            </a:r>
            <a:r>
              <a:rPr lang="en-US" altLang="ja-JP" dirty="0" err="1"/>
              <a:t>OnGoal</a:t>
            </a:r>
            <a:r>
              <a:rPr lang="en-US" altLang="ja-JP" dirty="0"/>
              <a:t>(){</a:t>
            </a:r>
          </a:p>
          <a:p>
            <a:r>
              <a:rPr lang="en-US" altLang="ja-JP" dirty="0"/>
              <a:t>	</a:t>
            </a:r>
            <a:r>
              <a:rPr lang="en-US" altLang="ja-JP" dirty="0" smtClean="0"/>
              <a:t>goal </a:t>
            </a:r>
            <a:r>
              <a:rPr lang="en-US" altLang="ja-JP" dirty="0"/>
              <a:t>= true</a:t>
            </a:r>
            <a:r>
              <a:rPr lang="en-US" altLang="ja-JP" dirty="0" smtClean="0"/>
              <a:t>;</a:t>
            </a:r>
          </a:p>
          <a:p>
            <a:r>
              <a:rPr lang="en-US" altLang="ja-JP" dirty="0"/>
              <a:t>	</a:t>
            </a:r>
            <a:r>
              <a:rPr lang="en-US" altLang="ja-JP" dirty="0" smtClean="0"/>
              <a:t>//</a:t>
            </a:r>
            <a:r>
              <a:rPr lang="ja-JP" altLang="en-US" dirty="0" smtClean="0"/>
              <a:t>クラスの指定</a:t>
            </a:r>
            <a:endParaRPr lang="en-US" altLang="ja-JP" dirty="0"/>
          </a:p>
          <a:p>
            <a:r>
              <a:rPr lang="en-US" altLang="ja-JP" dirty="0"/>
              <a:t>	</a:t>
            </a:r>
            <a:r>
              <a:rPr lang="en-US" altLang="ja-JP" dirty="0" err="1" smtClean="0"/>
              <a:t>NCMBObject</a:t>
            </a:r>
            <a:r>
              <a:rPr lang="en-US" altLang="ja-JP" dirty="0" smtClean="0"/>
              <a:t> </a:t>
            </a:r>
            <a:r>
              <a:rPr lang="en-US" altLang="ja-JP" dirty="0" err="1"/>
              <a:t>timeClass</a:t>
            </a:r>
            <a:r>
              <a:rPr lang="en-US" altLang="ja-JP" dirty="0"/>
              <a:t> = new </a:t>
            </a:r>
            <a:r>
              <a:rPr lang="en-US" altLang="ja-JP" dirty="0" err="1"/>
              <a:t>NCMBObject</a:t>
            </a:r>
            <a:r>
              <a:rPr lang="en-US" altLang="ja-JP" dirty="0"/>
              <a:t>("Time");</a:t>
            </a:r>
          </a:p>
          <a:p>
            <a:r>
              <a:rPr lang="en-US" altLang="ja-JP" dirty="0"/>
              <a:t>	</a:t>
            </a:r>
            <a:r>
              <a:rPr lang="en-US" altLang="ja-JP" dirty="0" smtClean="0"/>
              <a:t>//</a:t>
            </a:r>
            <a:r>
              <a:rPr lang="ja-JP" altLang="en-US" dirty="0" smtClean="0"/>
              <a:t>カラムと挿入するデータの指定</a:t>
            </a:r>
            <a:endParaRPr lang="en-US" altLang="ja-JP" dirty="0" smtClean="0"/>
          </a:p>
          <a:p>
            <a:r>
              <a:rPr lang="ja-JP" altLang="en-US" dirty="0"/>
              <a:t>　</a:t>
            </a:r>
            <a:r>
              <a:rPr lang="ja-JP" altLang="en-US" dirty="0" smtClean="0"/>
              <a:t>　　　　　</a:t>
            </a:r>
            <a:r>
              <a:rPr lang="en-US" altLang="ja-JP" dirty="0" err="1" smtClean="0"/>
              <a:t>timeClass</a:t>
            </a:r>
            <a:r>
              <a:rPr lang="en-US" altLang="ja-JP" dirty="0"/>
              <a:t>["time"] = </a:t>
            </a:r>
            <a:r>
              <a:rPr lang="en-US" altLang="ja-JP" dirty="0" err="1"/>
              <a:t>lapTime</a:t>
            </a:r>
            <a:r>
              <a:rPr lang="en-US" altLang="ja-JP" dirty="0" smtClean="0"/>
              <a:t>;</a:t>
            </a:r>
          </a:p>
          <a:p>
            <a:r>
              <a:rPr lang="en-US" altLang="ja-JP" dirty="0"/>
              <a:t>	</a:t>
            </a:r>
            <a:r>
              <a:rPr lang="en-US" altLang="ja-JP" dirty="0" smtClean="0"/>
              <a:t>//</a:t>
            </a:r>
            <a:r>
              <a:rPr lang="ja-JP" altLang="en-US" dirty="0" smtClean="0"/>
              <a:t>非同期でのアップロード</a:t>
            </a:r>
            <a:endParaRPr lang="en-US" altLang="ja-JP" dirty="0"/>
          </a:p>
          <a:p>
            <a:r>
              <a:rPr lang="en-US" altLang="ja-JP" dirty="0"/>
              <a:t>	</a:t>
            </a:r>
            <a:r>
              <a:rPr lang="en-US" altLang="ja-JP" dirty="0" err="1" smtClean="0"/>
              <a:t>timeClass.SaveAsync</a:t>
            </a:r>
            <a:r>
              <a:rPr lang="en-US" altLang="ja-JP" dirty="0"/>
              <a:t>();</a:t>
            </a:r>
          </a:p>
          <a:p>
            <a:r>
              <a:rPr lang="en-US" altLang="ja-JP" dirty="0" smtClean="0"/>
              <a:t>}</a:t>
            </a:r>
            <a:endParaRPr lang="en-US" altLang="ja-JP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ja-JP" altLang="en-US" dirty="0" smtClean="0"/>
              <a:t>経過時間保存ロジック</a:t>
            </a:r>
            <a:r>
              <a:rPr lang="ja-JP" altLang="en-US" dirty="0"/>
              <a:t>の実装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627157" y="2012062"/>
            <a:ext cx="7860269" cy="43692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442491" y="980728"/>
            <a:ext cx="8229600" cy="763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2800" dirty="0"/>
          </a:p>
        </p:txBody>
      </p:sp>
      <p:sp>
        <p:nvSpPr>
          <p:cNvPr id="3" name="正方形/長方形 2"/>
          <p:cNvSpPr/>
          <p:nvPr/>
        </p:nvSpPr>
        <p:spPr>
          <a:xfrm>
            <a:off x="1100907" y="1043608"/>
            <a:ext cx="6912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Assets</a:t>
            </a:r>
            <a:r>
              <a:rPr lang="ja-JP" altLang="en-US" dirty="0"/>
              <a:t>＞</a:t>
            </a:r>
            <a:r>
              <a:rPr lang="en-US" altLang="ja-JP" dirty="0"/>
              <a:t>Scripts</a:t>
            </a:r>
            <a:r>
              <a:rPr lang="ja-JP" altLang="en-US" dirty="0"/>
              <a:t>＞</a:t>
            </a:r>
            <a:r>
              <a:rPr lang="en-US" altLang="ja-JP" dirty="0" err="1"/>
              <a:t>UnityChan</a:t>
            </a:r>
            <a:r>
              <a:rPr lang="ja-JP" altLang="en-US" dirty="0"/>
              <a:t>内にある</a:t>
            </a:r>
            <a:r>
              <a:rPr lang="ja-JP" altLang="en-US" dirty="0" smtClean="0"/>
              <a:t>スクリプト「</a:t>
            </a:r>
            <a:r>
              <a:rPr lang="en-US" altLang="ja-JP" dirty="0" err="1" smtClean="0"/>
              <a:t>Timer.cs</a:t>
            </a:r>
            <a:r>
              <a:rPr lang="ja-JP" altLang="en-US" dirty="0" smtClean="0"/>
              <a:t>」を</a:t>
            </a:r>
            <a:endParaRPr lang="en-US" altLang="ja-JP" dirty="0" smtClean="0"/>
          </a:p>
          <a:p>
            <a:r>
              <a:rPr lang="ja-JP" altLang="en-US" dirty="0"/>
              <a:t>参照</a:t>
            </a:r>
            <a:r>
              <a:rPr lang="ja-JP" altLang="en-US" dirty="0" smtClean="0"/>
              <a:t>ください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8791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動作確認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ここまでの作業でサーバーに</a:t>
            </a:r>
            <a:r>
              <a:rPr lang="ja-JP" altLang="en-US" dirty="0" smtClean="0"/>
              <a:t>経過時間</a:t>
            </a:r>
            <a:r>
              <a:rPr kumimoji="1" lang="ja-JP" altLang="en-US" dirty="0" smtClean="0"/>
              <a:t>を保存できるようになっています。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一度ゲームを遊んでみて</a:t>
            </a:r>
            <a:r>
              <a:rPr lang="ja-JP" altLang="en-US" dirty="0"/>
              <a:t>経過</a:t>
            </a:r>
            <a:r>
              <a:rPr lang="ja-JP" altLang="en-US" dirty="0" smtClean="0"/>
              <a:t>時間を</a:t>
            </a:r>
            <a:r>
              <a:rPr kumimoji="1" lang="ja-JP" altLang="en-US" dirty="0" smtClean="0"/>
              <a:t>保存し</a:t>
            </a:r>
            <a:r>
              <a:rPr lang="ja-JP" altLang="en-US" dirty="0" smtClean="0"/>
              <a:t>てみましょう！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273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NCMB</a:t>
            </a:r>
            <a:r>
              <a:rPr lang="ja-JP" altLang="en-US" dirty="0"/>
              <a:t>データストアの</a:t>
            </a:r>
            <a:r>
              <a:rPr lang="ja-JP" altLang="en-US" dirty="0" smtClean="0"/>
              <a:t>活用　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lang="ja-JP" altLang="en-US" dirty="0" smtClean="0"/>
              <a:t>経過時間に保存するコード</a:t>
            </a:r>
            <a:r>
              <a:rPr kumimoji="1" lang="ja-JP" altLang="en-US" dirty="0" smtClean="0"/>
              <a:t>の実装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保存されたデータをランキングで表示する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32513" y="2132856"/>
            <a:ext cx="7811895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1403648" y="3284984"/>
            <a:ext cx="4730824" cy="1363996"/>
          </a:xfrm>
          <a:prstGeom prst="wedgeRectCallout">
            <a:avLst>
              <a:gd name="adj1" fmla="val -29247"/>
              <a:gd name="adj2" fmla="val -8924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800" dirty="0">
                <a:solidFill>
                  <a:schemeClr val="tx1"/>
                </a:solidFill>
              </a:rPr>
              <a:t>今回</a:t>
            </a:r>
            <a:r>
              <a:rPr lang="ja-JP" altLang="en-US" sz="2800" dirty="0" smtClean="0">
                <a:solidFill>
                  <a:schemeClr val="tx1"/>
                </a:solidFill>
              </a:rPr>
              <a:t>のハンズオンの発展内容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r>
              <a:rPr lang="en-US" altLang="ja-JP" sz="2800" dirty="0">
                <a:solidFill>
                  <a:schemeClr val="tx1"/>
                </a:solidFill>
              </a:rPr>
              <a:t>Assets</a:t>
            </a:r>
            <a:r>
              <a:rPr lang="ja-JP" altLang="en-US" sz="2800" dirty="0">
                <a:solidFill>
                  <a:schemeClr val="tx1"/>
                </a:solidFill>
              </a:rPr>
              <a:t>＞</a:t>
            </a:r>
            <a:r>
              <a:rPr lang="en-US" altLang="ja-JP" sz="2800" dirty="0">
                <a:solidFill>
                  <a:schemeClr val="tx1"/>
                </a:solidFill>
              </a:rPr>
              <a:t>Scripts</a:t>
            </a:r>
            <a:r>
              <a:rPr lang="ja-JP" altLang="en-US" sz="2800" dirty="0" smtClean="0">
                <a:solidFill>
                  <a:schemeClr val="tx1"/>
                </a:solidFill>
              </a:rPr>
              <a:t>＞</a:t>
            </a:r>
            <a:r>
              <a:rPr lang="en-US" altLang="ja-JP" sz="2800" dirty="0" err="1" smtClean="0">
                <a:solidFill>
                  <a:schemeClr val="tx1"/>
                </a:solidFill>
              </a:rPr>
              <a:t>LeaderBoard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r>
              <a:rPr kumimoji="1" lang="ja-JP" altLang="en-US" sz="2800" dirty="0" smtClean="0">
                <a:solidFill>
                  <a:schemeClr val="tx1"/>
                </a:solidFill>
              </a:rPr>
              <a:t>をご参照ください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26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LeaderBoard</a:t>
            </a:r>
            <a:r>
              <a:rPr lang="ja-JP" altLang="en-US" dirty="0"/>
              <a:t>フォルダ</a:t>
            </a:r>
            <a:r>
              <a:rPr kumimoji="1" lang="ja-JP" altLang="en-US" dirty="0" smtClean="0"/>
              <a:t>の構成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 smtClean="0"/>
              <a:t>LeaderBoard</a:t>
            </a:r>
            <a:r>
              <a:rPr lang="ja-JP" altLang="en-US" dirty="0"/>
              <a:t>フォルダに</a:t>
            </a:r>
            <a:r>
              <a:rPr kumimoji="1" lang="ja-JP" altLang="en-US" dirty="0" smtClean="0"/>
              <a:t>は以下のスクリプト</a:t>
            </a:r>
            <a:r>
              <a:rPr lang="ja-JP" altLang="en-US" dirty="0" smtClean="0"/>
              <a:t>が含まれています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LeaderBoard.cs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Rankers.cs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r>
              <a:rPr lang="ja-JP" altLang="en-US" dirty="0" smtClean="0"/>
              <a:t>ランキングは以下のメソッドで行っております</a:t>
            </a:r>
            <a:endParaRPr lang="ja-JP" altLang="en-US" dirty="0"/>
          </a:p>
          <a:p>
            <a:pPr lvl="1"/>
            <a:r>
              <a:rPr lang="en-US" altLang="ja-JP" dirty="0" err="1" smtClean="0"/>
              <a:t>Timer.cs</a:t>
            </a:r>
            <a:r>
              <a:rPr lang="ja-JP" altLang="en-US" dirty="0" smtClean="0"/>
              <a:t>の</a:t>
            </a:r>
            <a:r>
              <a:rPr lang="en-US" altLang="ja-JP" dirty="0" err="1" smtClean="0"/>
              <a:t>OnGUI</a:t>
            </a:r>
            <a:r>
              <a:rPr lang="ja-JP" altLang="en-US" dirty="0" smtClean="0"/>
              <a:t>部分</a:t>
            </a:r>
            <a:endParaRPr lang="en-US" altLang="ja-JP" dirty="0" smtClean="0"/>
          </a:p>
          <a:p>
            <a:pPr marL="457200" lvl="1" indent="0">
              <a:buNone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1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各スクリプト</a:t>
            </a:r>
            <a:r>
              <a:rPr lang="ja-JP" altLang="en-US" dirty="0" smtClean="0"/>
              <a:t>の解説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LeaderBoard.cs</a:t>
            </a:r>
            <a:endParaRPr lang="en-US" altLang="ja-JP" dirty="0"/>
          </a:p>
          <a:p>
            <a:pPr lvl="1"/>
            <a:r>
              <a:rPr lang="en-US" altLang="ja-JP" dirty="0"/>
              <a:t>mobile backend</a:t>
            </a:r>
            <a:r>
              <a:rPr lang="ja-JP" altLang="en-US" dirty="0"/>
              <a:t>と接続</a:t>
            </a:r>
            <a:r>
              <a:rPr lang="ja-JP" altLang="en-US" dirty="0" smtClean="0"/>
              <a:t>して経過時間を引き出す</a:t>
            </a:r>
            <a:endParaRPr lang="en-US" altLang="ja-JP" dirty="0" smtClean="0"/>
          </a:p>
          <a:p>
            <a:r>
              <a:rPr kumimoji="1" lang="en-US" altLang="ja-JP" dirty="0" err="1" smtClean="0"/>
              <a:t>Rankers.cs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引き出した経過時間を一時的に保存するもの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6596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LeaderBoard.cs</a:t>
            </a:r>
            <a:r>
              <a:rPr lang="ja-JP" altLang="en-US" dirty="0" smtClean="0"/>
              <a:t>の解説</a:t>
            </a:r>
            <a:r>
              <a:rPr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960203" y="1484784"/>
            <a:ext cx="7644245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949697" y="1484784"/>
            <a:ext cx="765475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 smtClean="0"/>
              <a:t> public </a:t>
            </a:r>
            <a:r>
              <a:rPr lang="en-US" altLang="ja-JP" dirty="0"/>
              <a:t>void </a:t>
            </a:r>
            <a:r>
              <a:rPr lang="en-US" altLang="ja-JP" dirty="0" err="1"/>
              <a:t>fetchTopRankers</a:t>
            </a:r>
            <a:r>
              <a:rPr lang="en-US" altLang="ja-JP" dirty="0" smtClean="0"/>
              <a:t>(){</a:t>
            </a:r>
          </a:p>
          <a:p>
            <a:endParaRPr lang="en-US" altLang="ja-JP" dirty="0"/>
          </a:p>
          <a:p>
            <a:r>
              <a:rPr lang="en-US" altLang="ja-JP" dirty="0" smtClean="0"/>
              <a:t>// </a:t>
            </a:r>
            <a:r>
              <a:rPr lang="ja-JP" altLang="en-US" dirty="0"/>
              <a:t>データストアの「</a:t>
            </a:r>
            <a:r>
              <a:rPr lang="en-US" altLang="ja-JP" dirty="0" err="1"/>
              <a:t>HighScore</a:t>
            </a:r>
            <a:r>
              <a:rPr lang="ja-JP" altLang="en-US" dirty="0"/>
              <a:t>」クラスから検索</a:t>
            </a:r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err="1" smtClean="0"/>
              <a:t>NCMBQuery</a:t>
            </a:r>
            <a:r>
              <a:rPr lang="en-US" altLang="ja-JP" dirty="0" smtClean="0"/>
              <a:t>&lt;</a:t>
            </a:r>
            <a:r>
              <a:rPr lang="en-US" altLang="ja-JP" dirty="0" err="1" smtClean="0"/>
              <a:t>NCMBObject</a:t>
            </a:r>
            <a:r>
              <a:rPr lang="en-US" altLang="ja-JP" dirty="0"/>
              <a:t>&gt; query = new </a:t>
            </a:r>
            <a:r>
              <a:rPr lang="en-US" altLang="ja-JP" dirty="0" err="1"/>
              <a:t>NCMBQuery</a:t>
            </a:r>
            <a:r>
              <a:rPr lang="en-US" altLang="ja-JP" dirty="0"/>
              <a:t>&lt;</a:t>
            </a:r>
            <a:r>
              <a:rPr lang="en-US" altLang="ja-JP" dirty="0" err="1"/>
              <a:t>NCMBObject</a:t>
            </a:r>
            <a:r>
              <a:rPr lang="en-US" altLang="ja-JP" dirty="0"/>
              <a:t>&gt; </a:t>
            </a:r>
            <a:r>
              <a:rPr lang="en-US" altLang="ja-JP" dirty="0" smtClean="0"/>
              <a:t>(“Time");</a:t>
            </a:r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err="1" smtClean="0"/>
              <a:t>query.OrderByDescending</a:t>
            </a:r>
            <a:r>
              <a:rPr lang="en-US" altLang="ja-JP" dirty="0" smtClean="0"/>
              <a:t> (“time");</a:t>
            </a:r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err="1" smtClean="0"/>
              <a:t>query.Limit</a:t>
            </a:r>
            <a:r>
              <a:rPr lang="en-US" altLang="ja-JP" dirty="0" smtClean="0"/>
              <a:t> </a:t>
            </a:r>
            <a:r>
              <a:rPr lang="en-US" altLang="ja-JP" dirty="0"/>
              <a:t>= 5</a:t>
            </a:r>
            <a:r>
              <a:rPr lang="en-US" altLang="ja-JP" dirty="0" smtClean="0"/>
              <a:t>;</a:t>
            </a:r>
            <a:r>
              <a:rPr lang="ja-JP" altLang="en-US" dirty="0" smtClean="0"/>
              <a:t>　</a:t>
            </a:r>
          </a:p>
        </p:txBody>
      </p:sp>
      <p:sp>
        <p:nvSpPr>
          <p:cNvPr id="7" name="四角形吹き出し 6"/>
          <p:cNvSpPr/>
          <p:nvPr/>
        </p:nvSpPr>
        <p:spPr>
          <a:xfrm>
            <a:off x="4139952" y="2420888"/>
            <a:ext cx="4730824" cy="681998"/>
          </a:xfrm>
          <a:prstGeom prst="wedgeRectCallout">
            <a:avLst>
              <a:gd name="adj1" fmla="val -12496"/>
              <a:gd name="adj2" fmla="val 671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スコアを保存して</a:t>
            </a:r>
            <a:r>
              <a:rPr lang="ja-JP" altLang="en-US" dirty="0" smtClean="0">
                <a:solidFill>
                  <a:schemeClr val="tx1"/>
                </a:solidFill>
              </a:rPr>
              <a:t>いる</a:t>
            </a:r>
            <a:r>
              <a:rPr lang="en-US" altLang="ja-JP" dirty="0" smtClean="0">
                <a:solidFill>
                  <a:schemeClr val="tx1"/>
                </a:solidFill>
              </a:rPr>
              <a:t>Tim</a:t>
            </a:r>
            <a:r>
              <a:rPr lang="en-US" altLang="ja-JP" dirty="0">
                <a:solidFill>
                  <a:schemeClr val="tx1"/>
                </a:solidFill>
              </a:rPr>
              <a:t>e</a:t>
            </a:r>
            <a:r>
              <a:rPr lang="ja-JP" altLang="en-US" dirty="0" smtClean="0">
                <a:solidFill>
                  <a:schemeClr val="tx1"/>
                </a:solidFill>
              </a:rPr>
              <a:t>クラス</a:t>
            </a:r>
            <a:r>
              <a:rPr lang="ja-JP" altLang="en-US" dirty="0" smtClean="0">
                <a:solidFill>
                  <a:schemeClr val="tx1"/>
                </a:solidFill>
              </a:rPr>
              <a:t>を操作する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クエリの作成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四角形吹き出し 7"/>
          <p:cNvSpPr/>
          <p:nvPr/>
        </p:nvSpPr>
        <p:spPr>
          <a:xfrm>
            <a:off x="4669160" y="4043146"/>
            <a:ext cx="3672408" cy="681998"/>
          </a:xfrm>
          <a:prstGeom prst="wedgeRectCallout">
            <a:avLst>
              <a:gd name="adj1" fmla="val -54884"/>
              <a:gd name="adj2" fmla="val -65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mtClean="0">
                <a:solidFill>
                  <a:schemeClr val="tx1"/>
                </a:solidFill>
              </a:rPr>
              <a:t>time</a:t>
            </a:r>
            <a:r>
              <a:rPr lang="ja-JP" altLang="en-US" dirty="0" smtClean="0">
                <a:solidFill>
                  <a:schemeClr val="tx1"/>
                </a:solidFill>
              </a:rPr>
              <a:t>カラムを</a:t>
            </a:r>
            <a:r>
              <a:rPr lang="ja-JP" altLang="en-US" dirty="0">
                <a:solidFill>
                  <a:schemeClr val="tx1"/>
                </a:solidFill>
              </a:rPr>
              <a:t>昇順</a:t>
            </a:r>
            <a:r>
              <a:rPr lang="ja-JP" altLang="en-US" dirty="0" smtClean="0">
                <a:solidFill>
                  <a:schemeClr val="tx1"/>
                </a:solidFill>
              </a:rPr>
              <a:t>に</a:t>
            </a:r>
            <a:r>
              <a:rPr lang="ja-JP" altLang="en-US" dirty="0" smtClean="0">
                <a:solidFill>
                  <a:schemeClr val="tx1"/>
                </a:solidFill>
              </a:rPr>
              <a:t>並び替えて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引き出すよう設定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2555776" y="5604100"/>
            <a:ext cx="3672408" cy="681998"/>
          </a:xfrm>
          <a:prstGeom prst="wedgeRectCallout">
            <a:avLst>
              <a:gd name="adj1" fmla="val -61524"/>
              <a:gd name="adj2" fmla="val -4678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5</a:t>
            </a:r>
            <a:r>
              <a:rPr kumimoji="1" lang="ja-JP" altLang="en-US" dirty="0" smtClean="0">
                <a:solidFill>
                  <a:schemeClr val="tx1"/>
                </a:solidFill>
              </a:rPr>
              <a:t>個だけ取り出すように設定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99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LeaderBoard.cs</a:t>
            </a:r>
            <a:r>
              <a:rPr lang="ja-JP" altLang="en-US" dirty="0" smtClean="0"/>
              <a:t>の解説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960203" y="1484784"/>
            <a:ext cx="7644245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949697" y="1484784"/>
            <a:ext cx="765475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 smtClean="0"/>
              <a:t>query.FindAsync</a:t>
            </a:r>
            <a:r>
              <a:rPr lang="en-US" altLang="ja-JP" dirty="0" smtClean="0"/>
              <a:t> ((List&lt;</a:t>
            </a:r>
            <a:r>
              <a:rPr lang="en-US" altLang="ja-JP" dirty="0" err="1" smtClean="0"/>
              <a:t>NCMBObject</a:t>
            </a:r>
            <a:r>
              <a:rPr lang="en-US" altLang="ja-JP" dirty="0" smtClean="0"/>
              <a:t>&gt; </a:t>
            </a:r>
            <a:r>
              <a:rPr lang="en-US" altLang="ja-JP" dirty="0" err="1" smtClean="0"/>
              <a:t>objList</a:t>
            </a:r>
            <a:r>
              <a:rPr lang="en-US" altLang="ja-JP" dirty="0" smtClean="0"/>
              <a:t> ,</a:t>
            </a:r>
            <a:r>
              <a:rPr lang="en-US" altLang="ja-JP" dirty="0" err="1" smtClean="0"/>
              <a:t>NCMBException</a:t>
            </a:r>
            <a:r>
              <a:rPr lang="en-US" altLang="ja-JP" dirty="0" smtClean="0"/>
              <a:t> e) =&gt; {</a:t>
            </a:r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smtClean="0"/>
              <a:t>	if (e != null) {//</a:t>
            </a:r>
            <a:r>
              <a:rPr lang="ja-JP" altLang="en-US" dirty="0" smtClean="0"/>
              <a:t>検索失敗時の処理</a:t>
            </a:r>
          </a:p>
          <a:p>
            <a:r>
              <a:rPr lang="en-US" altLang="ja-JP" dirty="0" smtClean="0"/>
              <a:t>	} else {//</a:t>
            </a:r>
            <a:r>
              <a:rPr lang="ja-JP" altLang="en-US" dirty="0" smtClean="0"/>
              <a:t>検索成功時の処理</a:t>
            </a:r>
          </a:p>
          <a:p>
            <a:r>
              <a:rPr lang="en-US" altLang="ja-JP" dirty="0" smtClean="0"/>
              <a:t>		List&lt;</a:t>
            </a:r>
            <a:r>
              <a:rPr lang="en-US" altLang="ja-JP" dirty="0" err="1" smtClean="0"/>
              <a:t>NCMB.Rankers</a:t>
            </a:r>
            <a:r>
              <a:rPr lang="en-US" altLang="ja-JP" dirty="0" smtClean="0"/>
              <a:t>&gt; list = new List&lt;</a:t>
            </a:r>
            <a:r>
              <a:rPr lang="en-US" altLang="ja-JP" dirty="0" err="1" smtClean="0"/>
              <a:t>NCMB.Rankers</a:t>
            </a:r>
            <a:r>
              <a:rPr lang="en-US" altLang="ja-JP" dirty="0" smtClean="0"/>
              <a:t>&gt;();</a:t>
            </a:r>
          </a:p>
          <a:p>
            <a:r>
              <a:rPr lang="en-US" altLang="ja-JP" dirty="0" smtClean="0"/>
              <a:t>		</a:t>
            </a:r>
            <a:r>
              <a:rPr lang="en-US" altLang="ja-JP" dirty="0" err="1" smtClean="0"/>
              <a:t>foreach</a:t>
            </a:r>
            <a:r>
              <a:rPr lang="en-US" altLang="ja-JP" dirty="0" smtClean="0"/>
              <a:t> (</a:t>
            </a:r>
            <a:r>
              <a:rPr lang="en-US" altLang="ja-JP" dirty="0" err="1" smtClean="0"/>
              <a:t>NCMBObject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obj</a:t>
            </a:r>
            <a:r>
              <a:rPr lang="en-US" altLang="ja-JP" dirty="0" smtClean="0"/>
              <a:t> in </a:t>
            </a:r>
            <a:r>
              <a:rPr lang="en-US" altLang="ja-JP" dirty="0" err="1" smtClean="0"/>
              <a:t>objList</a:t>
            </a:r>
            <a:r>
              <a:rPr lang="en-US" altLang="ja-JP" dirty="0" smtClean="0"/>
              <a:t>) {</a:t>
            </a:r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		string t = </a:t>
            </a:r>
            <a:r>
              <a:rPr lang="en-US" altLang="ja-JP" dirty="0" err="1" smtClean="0"/>
              <a:t>System.Convert.ToString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obj</a:t>
            </a:r>
            <a:r>
              <a:rPr lang="en-US" altLang="ja-JP" dirty="0"/>
              <a:t>[" time "]);</a:t>
            </a:r>
            <a:endParaRPr lang="en-US" altLang="ja-JP" dirty="0" smtClean="0"/>
          </a:p>
          <a:p>
            <a:r>
              <a:rPr lang="en-US" altLang="ja-JP" dirty="0" smtClean="0"/>
              <a:t>		</a:t>
            </a:r>
            <a:r>
              <a:rPr lang="en-US" altLang="ja-JP" dirty="0" err="1" smtClean="0"/>
              <a:t>list.Add</a:t>
            </a:r>
            <a:r>
              <a:rPr lang="en-US" altLang="ja-JP" dirty="0"/>
              <a:t>( new Rankers( t</a:t>
            </a:r>
            <a:r>
              <a:rPr lang="en-US" altLang="ja-JP" dirty="0" smtClean="0"/>
              <a:t> </a:t>
            </a:r>
            <a:r>
              <a:rPr lang="en-US" altLang="ja-JP" dirty="0"/>
              <a:t>) </a:t>
            </a:r>
            <a:r>
              <a:rPr lang="en-US" altLang="ja-JP" dirty="0" smtClean="0"/>
              <a:t>);</a:t>
            </a:r>
          </a:p>
          <a:p>
            <a:r>
              <a:rPr lang="en-US" altLang="ja-JP" dirty="0" smtClean="0"/>
              <a:t>----</a:t>
            </a:r>
            <a:r>
              <a:rPr lang="ja-JP" altLang="en-US" dirty="0" smtClean="0"/>
              <a:t>以下省略</a:t>
            </a:r>
            <a:r>
              <a:rPr lang="en-US" altLang="ja-JP" dirty="0" smtClean="0"/>
              <a:t>----</a:t>
            </a:r>
            <a:endParaRPr lang="en-US" altLang="ja-JP" dirty="0"/>
          </a:p>
        </p:txBody>
      </p:sp>
      <p:sp>
        <p:nvSpPr>
          <p:cNvPr id="6" name="四角形吹き出し 5"/>
          <p:cNvSpPr/>
          <p:nvPr/>
        </p:nvSpPr>
        <p:spPr>
          <a:xfrm>
            <a:off x="3851920" y="1872958"/>
            <a:ext cx="3456384" cy="340999"/>
          </a:xfrm>
          <a:prstGeom prst="wedgeRectCallout">
            <a:avLst>
              <a:gd name="adj1" fmla="val -31825"/>
              <a:gd name="adj2" fmla="val -8924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スコアと名前を引き出す操作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四角形吹き出し 7"/>
          <p:cNvSpPr/>
          <p:nvPr/>
        </p:nvSpPr>
        <p:spPr>
          <a:xfrm>
            <a:off x="1979712" y="3547192"/>
            <a:ext cx="5040560" cy="554932"/>
          </a:xfrm>
          <a:prstGeom prst="wedgeRectCallout">
            <a:avLst>
              <a:gd name="adj1" fmla="val 24866"/>
              <a:gd name="adj2" fmla="val 7757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引き出したオブジェクト</a:t>
            </a:r>
            <a:r>
              <a:rPr kumimoji="1" lang="ja-JP" altLang="en-US" dirty="0" smtClean="0">
                <a:solidFill>
                  <a:schemeClr val="tx1"/>
                </a:solidFill>
              </a:rPr>
              <a:t>から</a:t>
            </a:r>
            <a:r>
              <a:rPr lang="en-US" altLang="ja-JP" dirty="0" smtClean="0">
                <a:solidFill>
                  <a:schemeClr val="tx1"/>
                </a:solidFill>
              </a:rPr>
              <a:t>time</a:t>
            </a:r>
            <a:r>
              <a:rPr kumimoji="1" lang="ja-JP" altLang="en-US" dirty="0" err="1" smtClean="0">
                <a:solidFill>
                  <a:schemeClr val="tx1"/>
                </a:solidFill>
              </a:rPr>
              <a:t>だけを</a:t>
            </a:r>
            <a:r>
              <a:rPr kumimoji="1" lang="ja-JP" altLang="en-US" dirty="0" smtClean="0">
                <a:solidFill>
                  <a:schemeClr val="tx1"/>
                </a:solidFill>
              </a:rPr>
              <a:t>取り出す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960203" y="4587758"/>
            <a:ext cx="1728192" cy="1563206"/>
          </a:xfrm>
          <a:prstGeom prst="wedgeRectCallout">
            <a:avLst>
              <a:gd name="adj1" fmla="val 79212"/>
              <a:gd name="adj2" fmla="val -337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引き出した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スコアと名前を</a:t>
            </a:r>
            <a:r>
              <a:rPr lang="en-US" altLang="ja-JP" dirty="0" smtClean="0">
                <a:solidFill>
                  <a:schemeClr val="tx1"/>
                </a:solidFill>
              </a:rPr>
              <a:t>Rankers</a:t>
            </a:r>
            <a:r>
              <a:rPr lang="ja-JP" altLang="en-US" dirty="0" smtClean="0">
                <a:solidFill>
                  <a:schemeClr val="tx1"/>
                </a:solidFill>
              </a:rPr>
              <a:t>クラスに保存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42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700" dirty="0" smtClean="0"/>
              <a:t>どうやって</a:t>
            </a:r>
            <a:r>
              <a:rPr lang="en-US" altLang="ja-JP" sz="2700" dirty="0" err="1" smtClean="0"/>
              <a:t>LeaderBoard.cs</a:t>
            </a:r>
            <a:r>
              <a:rPr lang="ja-JP" altLang="en-US" sz="2700" dirty="0" smtClean="0"/>
              <a:t>の</a:t>
            </a:r>
            <a:r>
              <a:rPr lang="ja-JP" altLang="en-US" sz="2400" dirty="0"/>
              <a:t>メソッド</a:t>
            </a:r>
            <a:r>
              <a:rPr lang="ja-JP" altLang="en-US" sz="2700" dirty="0" smtClean="0"/>
              <a:t>を呼び出すか</a:t>
            </a:r>
            <a:r>
              <a:rPr lang="en-US" altLang="ja-JP" sz="2700" dirty="0" smtClean="0"/>
              <a:t>?</a:t>
            </a:r>
            <a:endParaRPr kumimoji="1" lang="ja-JP" altLang="en-US" sz="2700" dirty="0"/>
          </a:p>
        </p:txBody>
      </p:sp>
      <p:sp>
        <p:nvSpPr>
          <p:cNvPr id="4" name="正方形/長方形 3"/>
          <p:cNvSpPr/>
          <p:nvPr/>
        </p:nvSpPr>
        <p:spPr>
          <a:xfrm>
            <a:off x="883951" y="3478853"/>
            <a:ext cx="7644245" cy="2173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865845" y="1916832"/>
            <a:ext cx="76547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/>
              <a:t>今回、</a:t>
            </a:r>
            <a:r>
              <a:rPr lang="en-US" altLang="ja-JP" sz="2000" dirty="0" err="1" smtClean="0"/>
              <a:t>LederBoard.cs</a:t>
            </a:r>
            <a:r>
              <a:rPr lang="ja-JP" altLang="en-US" sz="2000" dirty="0" smtClean="0"/>
              <a:t>は</a:t>
            </a:r>
            <a:r>
              <a:rPr lang="en-US" altLang="ja-JP" sz="2000" dirty="0" smtClean="0"/>
              <a:t>Unity</a:t>
            </a:r>
            <a:r>
              <a:rPr lang="ja-JP" altLang="en-US" sz="2000" dirty="0" err="1" smtClean="0"/>
              <a:t>に依</a:t>
            </a:r>
            <a:r>
              <a:rPr lang="ja-JP" altLang="en-US" sz="2000" dirty="0" smtClean="0"/>
              <a:t>存しない形で実装しています。</a:t>
            </a:r>
            <a:endParaRPr lang="en-US" altLang="ja-JP" sz="2000" dirty="0" smtClean="0"/>
          </a:p>
          <a:p>
            <a:r>
              <a:rPr lang="ja-JP" altLang="en-US" sz="2000" dirty="0"/>
              <a:t>開発状態</a:t>
            </a:r>
            <a:r>
              <a:rPr lang="ja-JP" altLang="en-US" sz="2000" dirty="0" smtClean="0"/>
              <a:t>に</a:t>
            </a:r>
            <a:r>
              <a:rPr lang="ja-JP" altLang="en-US" sz="2000" dirty="0"/>
              <a:t>よって</a:t>
            </a:r>
            <a:r>
              <a:rPr lang="ja-JP" altLang="en-US" sz="2000" dirty="0" smtClean="0"/>
              <a:t>はこのように</a:t>
            </a:r>
            <a:r>
              <a:rPr lang="en-US" altLang="ja-JP" sz="2000" dirty="0" smtClean="0"/>
              <a:t>Unity</a:t>
            </a:r>
            <a:r>
              <a:rPr lang="ja-JP" altLang="en-US" sz="2000" dirty="0" err="1" smtClean="0"/>
              <a:t>に依</a:t>
            </a:r>
            <a:r>
              <a:rPr lang="ja-JP" altLang="en-US" sz="2000" dirty="0" smtClean="0"/>
              <a:t>存しない形で実装することもある</a:t>
            </a:r>
            <a:r>
              <a:rPr lang="ja-JP" altLang="en-US" sz="2000" dirty="0"/>
              <a:t>かと思います</a:t>
            </a:r>
            <a:r>
              <a:rPr lang="ja-JP" altLang="en-US" sz="2000" dirty="0" smtClean="0"/>
              <a:t>ので</a:t>
            </a:r>
            <a:endParaRPr lang="en-US" altLang="ja-JP" sz="2000" dirty="0" smtClean="0"/>
          </a:p>
          <a:p>
            <a:r>
              <a:rPr lang="ja-JP" altLang="en-US" sz="2000" dirty="0" smtClean="0"/>
              <a:t>その場合のメソッドの呼び出し方についても記載しておきます</a:t>
            </a:r>
            <a:endParaRPr lang="en-US" altLang="ja-JP" sz="2000" dirty="0"/>
          </a:p>
        </p:txBody>
      </p:sp>
      <p:sp>
        <p:nvSpPr>
          <p:cNvPr id="10" name="正方形/長方形 9"/>
          <p:cNvSpPr/>
          <p:nvPr/>
        </p:nvSpPr>
        <p:spPr>
          <a:xfrm>
            <a:off x="917839" y="3515837"/>
            <a:ext cx="76547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/>
              <a:t>LeaderBoard</a:t>
            </a:r>
            <a:r>
              <a:rPr lang="en-US" altLang="ja-JP" dirty="0"/>
              <a:t> </a:t>
            </a:r>
            <a:r>
              <a:rPr lang="en-US" altLang="ja-JP" dirty="0" err="1"/>
              <a:t>lBoard</a:t>
            </a:r>
            <a:r>
              <a:rPr lang="en-US" altLang="ja-JP" dirty="0" smtClean="0"/>
              <a:t>;</a:t>
            </a:r>
            <a:r>
              <a:rPr lang="ja-JP" altLang="en-US" dirty="0"/>
              <a:t> </a:t>
            </a:r>
            <a:endParaRPr lang="en-US" altLang="ja-JP" dirty="0" smtClean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lBoard</a:t>
            </a:r>
            <a:r>
              <a:rPr lang="en-US" altLang="ja-JP" dirty="0"/>
              <a:t> = new </a:t>
            </a:r>
            <a:r>
              <a:rPr lang="en-US" altLang="ja-JP" dirty="0" err="1"/>
              <a:t>LeaderBoard</a:t>
            </a:r>
            <a:r>
              <a:rPr lang="en-US" altLang="ja-JP" dirty="0" smtClean="0"/>
              <a:t>();</a:t>
            </a:r>
            <a:r>
              <a:rPr lang="ja-JP" altLang="en-US" dirty="0" smtClean="0"/>
              <a:t>　</a:t>
            </a:r>
            <a:r>
              <a:rPr lang="en-US" altLang="ja-JP" dirty="0" smtClean="0"/>
              <a:t>//</a:t>
            </a:r>
            <a:r>
              <a:rPr lang="en-US" altLang="ja-JP" dirty="0"/>
              <a:t> </a:t>
            </a:r>
            <a:r>
              <a:rPr lang="en-US" altLang="ja-JP" dirty="0" err="1"/>
              <a:t>LeaderBoard</a:t>
            </a:r>
            <a:r>
              <a:rPr lang="en-US" altLang="ja-JP" dirty="0"/>
              <a:t> </a:t>
            </a:r>
            <a:r>
              <a:rPr lang="ja-JP" altLang="en-US" dirty="0" smtClean="0"/>
              <a:t>クラスのインスタンス生成</a:t>
            </a:r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err="1"/>
              <a:t>lBoard.fetchTopRankers</a:t>
            </a:r>
            <a:r>
              <a:rPr lang="en-US" altLang="ja-JP" dirty="0" smtClean="0"/>
              <a:t>();</a:t>
            </a:r>
            <a:r>
              <a:rPr lang="ja-JP" altLang="en-US" dirty="0" smtClean="0"/>
              <a:t>　</a:t>
            </a:r>
            <a:r>
              <a:rPr lang="en-US" altLang="ja-JP" dirty="0" smtClean="0"/>
              <a:t>//</a:t>
            </a:r>
            <a:r>
              <a:rPr lang="ja-JP" altLang="en-US" dirty="0" smtClean="0"/>
              <a:t>メソッドの呼び出し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5822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おまけ</a:t>
            </a:r>
            <a:endParaRPr kumimoji="1" lang="ja-JP" altLang="en-US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590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Otaku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City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pic>
        <p:nvPicPr>
          <p:cNvPr id="2050" name="Picture 2" descr="C:\Users\fumisato\Desktop\キャプチャ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32702"/>
            <a:ext cx="1695712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umisato\Desktop\キャプチャ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85865"/>
            <a:ext cx="6362700" cy="183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1884388" y="1131539"/>
            <a:ext cx="72702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現状こんなピンクですが</a:t>
            </a:r>
            <a:r>
              <a:rPr kumimoji="1" lang="en-US" altLang="ja-JP" dirty="0" smtClean="0"/>
              <a:t>…</a:t>
            </a:r>
          </a:p>
          <a:p>
            <a:r>
              <a:rPr lang="en-US" altLang="ja-JP" dirty="0" smtClean="0"/>
              <a:t>005339_08932_25_14&gt;Models</a:t>
            </a:r>
            <a:r>
              <a:rPr lang="ja-JP" altLang="en-US" dirty="0" smtClean="0"/>
              <a:t>内の　</a:t>
            </a:r>
            <a:r>
              <a:rPr lang="en-US" altLang="ja-JP" dirty="0" err="1" smtClean="0"/>
              <a:t>PQ_Rmake</a:t>
            </a:r>
            <a:r>
              <a:rPr lang="en-US" altLang="ja-JP" dirty="0" smtClean="0"/>
              <a:t>_ </a:t>
            </a:r>
            <a:r>
              <a:rPr kumimoji="1" lang="en-US" altLang="ja-JP" dirty="0" smtClean="0"/>
              <a:t>AKIHABAR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インスペクタ　</a:t>
            </a:r>
            <a:r>
              <a:rPr kumimoji="1" lang="en-US" altLang="ja-JP" dirty="0" smtClean="0"/>
              <a:t>Materials</a:t>
            </a:r>
            <a:r>
              <a:rPr kumimoji="1" lang="ja-JP" altLang="en-US" dirty="0" smtClean="0"/>
              <a:t>　</a:t>
            </a:r>
            <a:r>
              <a:rPr lang="en-US" altLang="ja-JP" dirty="0" smtClean="0"/>
              <a:t>Material Naming </a:t>
            </a:r>
            <a:r>
              <a:rPr lang="ja-JP" altLang="en-US" dirty="0" smtClean="0"/>
              <a:t>を</a:t>
            </a:r>
            <a:endParaRPr lang="en-US" altLang="ja-JP" dirty="0" smtClean="0"/>
          </a:p>
          <a:p>
            <a:r>
              <a:rPr lang="ja-JP" altLang="en-US" dirty="0" smtClean="0"/>
              <a:t>「</a:t>
            </a:r>
            <a:r>
              <a:rPr lang="en-US" altLang="ja-JP" dirty="0" smtClean="0"/>
              <a:t>From Model’s Material</a:t>
            </a:r>
            <a:r>
              <a:rPr lang="ja-JP" altLang="en-US" dirty="0" smtClean="0"/>
              <a:t>」→「</a:t>
            </a:r>
            <a:r>
              <a:rPr lang="en-US" altLang="ja-JP" dirty="0" smtClean="0"/>
              <a:t>Model </a:t>
            </a:r>
            <a:r>
              <a:rPr lang="en-US" altLang="ja-JP" dirty="0" err="1" smtClean="0"/>
              <a:t>Name+Modeli’s</a:t>
            </a:r>
            <a:r>
              <a:rPr lang="en-US" altLang="ja-JP" dirty="0" smtClean="0"/>
              <a:t> Material</a:t>
            </a:r>
            <a:r>
              <a:rPr lang="ja-JP" altLang="en-US" dirty="0" smtClean="0"/>
              <a:t>」に変更</a:t>
            </a:r>
            <a:endParaRPr lang="en-US" altLang="ja-JP" dirty="0" smtClean="0"/>
          </a:p>
          <a:p>
            <a:r>
              <a:rPr kumimoji="1" lang="ja-JP" altLang="en-US" dirty="0" smtClean="0"/>
              <a:t>その後　</a:t>
            </a:r>
            <a:r>
              <a:rPr lang="en-US" altLang="ja-JP" dirty="0" smtClean="0"/>
              <a:t>005339_08932_25_14&gt;</a:t>
            </a:r>
            <a:r>
              <a:rPr kumimoji="1" lang="en-US" altLang="ja-JP" dirty="0" smtClean="0"/>
              <a:t>Textures</a:t>
            </a:r>
            <a:r>
              <a:rPr kumimoji="1" lang="ja-JP" altLang="en-US" dirty="0" smtClean="0"/>
              <a:t>の</a:t>
            </a:r>
            <a:r>
              <a:rPr lang="en-US" altLang="ja-JP" dirty="0" smtClean="0"/>
              <a:t>00_TexturesPlus</a:t>
            </a:r>
            <a:r>
              <a:rPr lang="ja-JP" altLang="en-US" dirty="0" smtClean="0"/>
              <a:t>をクリックすると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Unapplied</a:t>
            </a:r>
            <a:r>
              <a:rPr lang="ja-JP" altLang="en-US" dirty="0" smtClean="0"/>
              <a:t> </a:t>
            </a:r>
            <a:r>
              <a:rPr kumimoji="1" lang="en-US" altLang="ja-JP" dirty="0" smtClean="0"/>
              <a:t>import Settings</a:t>
            </a:r>
            <a:r>
              <a:rPr kumimoji="1" lang="ja-JP" altLang="en-US" dirty="0" smtClean="0"/>
              <a:t>」というアラートがでるので</a:t>
            </a:r>
            <a:r>
              <a:rPr kumimoji="1" lang="en-US" altLang="ja-JP" dirty="0" smtClean="0"/>
              <a:t>Apply</a:t>
            </a:r>
            <a:r>
              <a:rPr kumimoji="1" lang="ja-JP" altLang="en-US" dirty="0" smtClean="0"/>
              <a:t>すると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pic>
        <p:nvPicPr>
          <p:cNvPr id="2052" name="Picture 4" descr="C:\Users\fumisato\Desktop\キャプチャ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070575"/>
            <a:ext cx="169360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2051720" y="5184910"/>
            <a:ext cx="5389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カラーに</a:t>
            </a:r>
            <a:r>
              <a:rPr lang="ja-JP" altLang="en-US" dirty="0" smtClean="0"/>
              <a:t>なります</a:t>
            </a:r>
            <a:endParaRPr lang="en-US" altLang="ja-JP" dirty="0" smtClean="0"/>
          </a:p>
          <a:p>
            <a:r>
              <a:rPr kumimoji="1" lang="ja-JP" altLang="en-US" dirty="0"/>
              <a:t>なぜこうなるの</a:t>
            </a:r>
            <a:r>
              <a:rPr kumimoji="1" lang="ja-JP" altLang="en-US" dirty="0" smtClean="0"/>
              <a:t>か？</a:t>
            </a:r>
            <a:endParaRPr kumimoji="1" lang="en-US" altLang="ja-JP" dirty="0" smtClean="0"/>
          </a:p>
          <a:p>
            <a:r>
              <a:rPr lang="ja-JP" altLang="en-US" dirty="0"/>
              <a:t>まったくわからない</a:t>
            </a:r>
            <a:r>
              <a:rPr lang="ja-JP" altLang="en-US" dirty="0" smtClean="0"/>
              <a:t>ので非公式な方法とご認識ください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864714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ハンズオン前の準備　</a:t>
            </a:r>
            <a:r>
              <a:rPr lang="ja-JP" altLang="en-US" dirty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mobile backend</a:t>
            </a:r>
            <a:r>
              <a:rPr kumimoji="1" lang="ja-JP" altLang="en-US" dirty="0" smtClean="0"/>
              <a:t>の登録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本日のサンプルのダウンロード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3</a:t>
            </a:r>
            <a:r>
              <a:rPr lang="ja-JP" altLang="en-US" dirty="0" smtClean="0"/>
              <a:t>　</a:t>
            </a:r>
            <a:r>
              <a:rPr lang="en-US" altLang="ja-JP" dirty="0" smtClean="0"/>
              <a:t>Unity</a:t>
            </a:r>
            <a:r>
              <a:rPr lang="ja-JP" altLang="en-US" dirty="0" smtClean="0"/>
              <a:t>ちゃん、</a:t>
            </a:r>
            <a:r>
              <a:rPr lang="en-US" altLang="ja-JP" dirty="0"/>
              <a:t> Japanese Otaku City</a:t>
            </a:r>
            <a:r>
              <a:rPr lang="ja-JP" altLang="en-US" dirty="0" smtClean="0"/>
              <a:t>の</a:t>
            </a:r>
            <a:r>
              <a:rPr lang="en-US" altLang="ja-JP" dirty="0" smtClean="0"/>
              <a:t>DL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909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スマホと</a:t>
            </a:r>
            <a:r>
              <a:rPr lang="en-US" altLang="ja-JP" dirty="0" err="1" smtClean="0"/>
              <a:t>MainCamera</a:t>
            </a:r>
            <a:r>
              <a:rPr lang="ja-JP" altLang="en-US" dirty="0" smtClean="0"/>
              <a:t>の傾きの同期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10367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800" dirty="0" smtClean="0"/>
              <a:t>ハコスコで行うことを想定しているのでスマホの傾きと</a:t>
            </a:r>
            <a:r>
              <a:rPr lang="en-US" altLang="ja-JP" sz="1800" dirty="0" err="1"/>
              <a:t>MainCamera</a:t>
            </a:r>
            <a:r>
              <a:rPr lang="ja-JP" altLang="en-US" sz="1800" dirty="0" smtClean="0"/>
              <a:t>の傾きを同期させています同期させているロジックが</a:t>
            </a:r>
            <a:endParaRPr lang="en-US" altLang="ja-JP" sz="1800" dirty="0"/>
          </a:p>
          <a:p>
            <a:pPr marL="0" indent="0">
              <a:buNone/>
            </a:pPr>
            <a:r>
              <a:rPr lang="en-US" altLang="ja-JP" sz="1800" dirty="0" smtClean="0"/>
              <a:t>Assets&gt;</a:t>
            </a:r>
            <a:r>
              <a:rPr lang="en-US" altLang="ja-JP" sz="1800" dirty="0" err="1" smtClean="0"/>
              <a:t>Scritps</a:t>
            </a:r>
            <a:r>
              <a:rPr lang="en-US" altLang="ja-JP" sz="1800" dirty="0" smtClean="0"/>
              <a:t>&gt;</a:t>
            </a:r>
            <a:r>
              <a:rPr lang="en-US" altLang="ja-JP" sz="1800" dirty="0" err="1" smtClean="0"/>
              <a:t>UnityChan</a:t>
            </a:r>
            <a:r>
              <a:rPr lang="ja-JP" altLang="en-US" sz="1800" dirty="0" smtClean="0"/>
              <a:t>内</a:t>
            </a:r>
            <a:r>
              <a:rPr lang="ja-JP" altLang="en-US" sz="1800" dirty="0"/>
              <a:t>の</a:t>
            </a:r>
            <a:r>
              <a:rPr lang="en-US" altLang="ja-JP" sz="1800" dirty="0" err="1" smtClean="0"/>
              <a:t>MyCameraCotroller.cs</a:t>
            </a:r>
            <a:r>
              <a:rPr lang="ja-JP" altLang="en-US" sz="1800" dirty="0" smtClean="0"/>
              <a:t>　です</a:t>
            </a:r>
            <a:endParaRPr kumimoji="1" lang="ja-JP" altLang="en-US" sz="1800" dirty="0"/>
          </a:p>
        </p:txBody>
      </p:sp>
      <p:sp>
        <p:nvSpPr>
          <p:cNvPr id="4" name="正方形/長方形 3"/>
          <p:cNvSpPr/>
          <p:nvPr/>
        </p:nvSpPr>
        <p:spPr>
          <a:xfrm>
            <a:off x="539552" y="2948166"/>
            <a:ext cx="7920880" cy="24970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600" dirty="0" err="1">
                <a:solidFill>
                  <a:schemeClr val="tx1"/>
                </a:solidFill>
              </a:rPr>
              <a:t>Input.gyro.enabled</a:t>
            </a:r>
            <a:r>
              <a:rPr lang="en-US" altLang="ja-JP" sz="1600" dirty="0">
                <a:solidFill>
                  <a:schemeClr val="tx1"/>
                </a:solidFill>
              </a:rPr>
              <a:t> = true;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if </a:t>
            </a:r>
            <a:r>
              <a:rPr lang="en-US" altLang="ja-JP" sz="1600" dirty="0">
                <a:solidFill>
                  <a:schemeClr val="tx1"/>
                </a:solidFill>
              </a:rPr>
              <a:t>(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Input.gyro.enabled</a:t>
            </a:r>
            <a:r>
              <a:rPr lang="en-US" altLang="ja-JP" sz="16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{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    Quaternion </a:t>
            </a:r>
            <a:r>
              <a:rPr lang="en-US" altLang="ja-JP" sz="1600" dirty="0">
                <a:solidFill>
                  <a:schemeClr val="tx1"/>
                </a:solidFill>
              </a:rPr>
              <a:t>gyro = </a:t>
            </a:r>
            <a:r>
              <a:rPr lang="en-US" altLang="ja-JP" sz="1600" dirty="0" err="1">
                <a:solidFill>
                  <a:schemeClr val="tx1"/>
                </a:solidFill>
              </a:rPr>
              <a:t>Input.gyro.attitude</a:t>
            </a:r>
            <a:r>
              <a:rPr lang="en-US" altLang="ja-JP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    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this.transform.localRotation</a:t>
            </a:r>
            <a:r>
              <a:rPr lang="en-US" altLang="ja-JP" sz="1600" dirty="0" smtClean="0">
                <a:solidFill>
                  <a:schemeClr val="tx1"/>
                </a:solidFill>
              </a:rPr>
              <a:t>  = 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</a:rPr>
              <a:t>   </a:t>
            </a:r>
            <a:r>
              <a:rPr lang="en-US" altLang="ja-JP" sz="1600" dirty="0" err="1">
                <a:solidFill>
                  <a:schemeClr val="tx1"/>
                </a:solidFill>
              </a:rPr>
              <a:t>Quaternion.Euler</a:t>
            </a:r>
            <a:r>
              <a:rPr lang="en-US" altLang="ja-JP" sz="1600" dirty="0">
                <a:solidFill>
                  <a:schemeClr val="tx1"/>
                </a:solidFill>
              </a:rPr>
              <a:t>(90, 0, 0) * (new Quaternion(-gyro.x,-</a:t>
            </a:r>
            <a:r>
              <a:rPr lang="en-US" altLang="ja-JP" sz="1600" dirty="0" err="1">
                <a:solidFill>
                  <a:schemeClr val="tx1"/>
                </a:solidFill>
              </a:rPr>
              <a:t>gyro.y</a:t>
            </a:r>
            <a:r>
              <a:rPr lang="en-US" altLang="ja-JP" sz="1600" dirty="0">
                <a:solidFill>
                  <a:schemeClr val="tx1"/>
                </a:solidFill>
              </a:rPr>
              <a:t>, </a:t>
            </a:r>
            <a:r>
              <a:rPr lang="en-US" altLang="ja-JP" sz="1600" dirty="0" err="1">
                <a:solidFill>
                  <a:schemeClr val="tx1"/>
                </a:solidFill>
              </a:rPr>
              <a:t>gyro.z</a:t>
            </a:r>
            <a:r>
              <a:rPr lang="en-US" altLang="ja-JP" sz="1600" dirty="0">
                <a:solidFill>
                  <a:schemeClr val="tx1"/>
                </a:solidFill>
              </a:rPr>
              <a:t>, </a:t>
            </a:r>
            <a:r>
              <a:rPr lang="en-US" altLang="ja-JP" sz="1600" dirty="0" err="1">
                <a:solidFill>
                  <a:schemeClr val="tx1"/>
                </a:solidFill>
              </a:rPr>
              <a:t>gyro.w</a:t>
            </a:r>
            <a:r>
              <a:rPr lang="en-US" altLang="ja-JP" sz="1600" dirty="0" smtClean="0">
                <a:solidFill>
                  <a:schemeClr val="tx1"/>
                </a:solidFill>
              </a:rPr>
              <a:t>));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</a:rPr>
              <a:t>   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</a:rPr>
              <a:t>   //</a:t>
            </a:r>
            <a:r>
              <a:rPr lang="ja-JP" altLang="en-US" sz="1600" dirty="0">
                <a:solidFill>
                  <a:schemeClr val="tx1"/>
                </a:solidFill>
              </a:rPr>
              <a:t>最初に見ていた向きとゲームの進行方向を合わせる</a:t>
            </a:r>
          </a:p>
          <a:p>
            <a:r>
              <a:rPr lang="ja-JP" altLang="en-US" sz="1600" dirty="0" smtClean="0">
                <a:solidFill>
                  <a:schemeClr val="tx1"/>
                </a:solidFill>
              </a:rPr>
              <a:t>    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this.transform.localRotation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r>
              <a:rPr lang="en-US" altLang="ja-JP" sz="1600" dirty="0">
                <a:solidFill>
                  <a:schemeClr val="tx1"/>
                </a:solidFill>
              </a:rPr>
              <a:t>= </a:t>
            </a:r>
            <a:r>
              <a:rPr lang="en-US" altLang="ja-JP" sz="1600" dirty="0" err="1">
                <a:solidFill>
                  <a:schemeClr val="tx1"/>
                </a:solidFill>
              </a:rPr>
              <a:t>Quaternion.Euler</a:t>
            </a:r>
            <a:r>
              <a:rPr lang="en-US" altLang="ja-JP" sz="1600" dirty="0">
                <a:solidFill>
                  <a:schemeClr val="tx1"/>
                </a:solidFill>
              </a:rPr>
              <a:t>(0, </a:t>
            </a:r>
            <a:r>
              <a:rPr lang="en-US" altLang="ja-JP" sz="1600" u="sng" dirty="0">
                <a:solidFill>
                  <a:schemeClr val="tx1"/>
                </a:solidFill>
              </a:rPr>
              <a:t>-</a:t>
            </a:r>
            <a:r>
              <a:rPr lang="en-US" altLang="ja-JP" sz="1600" u="sng" dirty="0" err="1">
                <a:solidFill>
                  <a:schemeClr val="tx1"/>
                </a:solidFill>
              </a:rPr>
              <a:t>start_gyro.y</a:t>
            </a:r>
            <a:r>
              <a:rPr lang="en-US" altLang="ja-JP" sz="1600" dirty="0">
                <a:solidFill>
                  <a:schemeClr val="tx1"/>
                </a:solidFill>
              </a:rPr>
              <a:t>, 0);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}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2578351"/>
            <a:ext cx="339554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MyCameraController</a:t>
            </a:r>
            <a:r>
              <a:rPr lang="en-US" altLang="ja-JP" dirty="0" err="1" smtClean="0"/>
              <a:t>.cs</a:t>
            </a:r>
            <a:r>
              <a:rPr lang="en-US" altLang="ja-JP" dirty="0" smtClean="0"/>
              <a:t>  Update</a:t>
            </a:r>
            <a:r>
              <a:rPr lang="ja-JP" altLang="en-US" dirty="0"/>
              <a:t>内</a:t>
            </a:r>
            <a:endParaRPr kumimoji="1" lang="ja-JP" altLang="en-US" dirty="0"/>
          </a:p>
        </p:txBody>
      </p:sp>
      <p:sp>
        <p:nvSpPr>
          <p:cNvPr id="6" name="角丸四角形吹き出し 5"/>
          <p:cNvSpPr/>
          <p:nvPr/>
        </p:nvSpPr>
        <p:spPr>
          <a:xfrm>
            <a:off x="4067944" y="3365666"/>
            <a:ext cx="2719074" cy="396044"/>
          </a:xfrm>
          <a:prstGeom prst="wedgeRoundRectCallout">
            <a:avLst>
              <a:gd name="adj1" fmla="val -57209"/>
              <a:gd name="adj2" fmla="val 394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ジャイロの値</a:t>
            </a:r>
            <a:r>
              <a:rPr lang="ja-JP" altLang="en-US" dirty="0">
                <a:solidFill>
                  <a:schemeClr val="tx1"/>
                </a:solidFill>
              </a:rPr>
              <a:t>を取得する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角丸四角形吹き出し 6"/>
          <p:cNvSpPr/>
          <p:nvPr/>
        </p:nvSpPr>
        <p:spPr>
          <a:xfrm>
            <a:off x="6443636" y="4581128"/>
            <a:ext cx="2719074" cy="612068"/>
          </a:xfrm>
          <a:prstGeom prst="wedgeRoundRectCallout">
            <a:avLst>
              <a:gd name="adj1" fmla="val -37428"/>
              <a:gd name="adj2" fmla="val -6963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ジャイロの値とカメラの傾きを同期させる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4860032" y="5452338"/>
            <a:ext cx="2719074" cy="612068"/>
          </a:xfrm>
          <a:prstGeom prst="wedgeRoundRectCallout">
            <a:avLst>
              <a:gd name="adj1" fmla="val -32977"/>
              <a:gd name="adj2" fmla="val -9160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次のページにて解説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421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start_gyro.y</a:t>
            </a:r>
            <a:r>
              <a:rPr lang="ja-JP" altLang="en-US" dirty="0" smtClean="0"/>
              <a:t>について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800" dirty="0" err="1" smtClean="0"/>
              <a:t>start_gyro</a:t>
            </a:r>
            <a:r>
              <a:rPr lang="ja-JP" altLang="en-US" sz="1800" dirty="0" smtClean="0"/>
              <a:t>は「</a:t>
            </a:r>
            <a:r>
              <a:rPr lang="en-US" altLang="ja-JP" sz="1800" dirty="0" smtClean="0"/>
              <a:t>start</a:t>
            </a:r>
            <a:r>
              <a:rPr lang="ja-JP" altLang="en-US" sz="1800" dirty="0" smtClean="0"/>
              <a:t>シーン」で「</a:t>
            </a:r>
            <a:r>
              <a:rPr lang="en-US" altLang="ja-JP" sz="1800" dirty="0" smtClean="0"/>
              <a:t>start</a:t>
            </a:r>
            <a:r>
              <a:rPr lang="ja-JP" altLang="en-US" sz="1800" dirty="0" smtClean="0"/>
              <a:t>ボタン」をタップしたときに取得している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ジャイロの値です。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en-US" altLang="ja-JP" sz="1800" dirty="0" err="1" smtClean="0"/>
              <a:t>MyCameraController.cs</a:t>
            </a:r>
            <a:r>
              <a:rPr lang="ja-JP" altLang="en-US" sz="1800" dirty="0" smtClean="0"/>
              <a:t>この値を利用し</a:t>
            </a:r>
            <a:endParaRPr lang="en-US" altLang="ja-JP" sz="1800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534362" y="2821669"/>
            <a:ext cx="7920880" cy="397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600" dirty="0" err="1" smtClean="0">
                <a:solidFill>
                  <a:schemeClr val="tx1"/>
                </a:solidFill>
              </a:rPr>
              <a:t>this.transform.localRotation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r>
              <a:rPr lang="en-US" altLang="ja-JP" sz="1600" dirty="0">
                <a:solidFill>
                  <a:schemeClr val="tx1"/>
                </a:solidFill>
              </a:rPr>
              <a:t>= </a:t>
            </a:r>
            <a:r>
              <a:rPr lang="en-US" altLang="ja-JP" sz="1600" dirty="0" err="1">
                <a:solidFill>
                  <a:schemeClr val="tx1"/>
                </a:solidFill>
              </a:rPr>
              <a:t>Quaternion.Euler</a:t>
            </a:r>
            <a:r>
              <a:rPr lang="en-US" altLang="ja-JP" sz="1600" dirty="0">
                <a:solidFill>
                  <a:schemeClr val="tx1"/>
                </a:solidFill>
              </a:rPr>
              <a:t>(0, </a:t>
            </a:r>
            <a:r>
              <a:rPr lang="en-US" altLang="ja-JP" sz="1600" u="sng" dirty="0">
                <a:solidFill>
                  <a:schemeClr val="tx1"/>
                </a:solidFill>
              </a:rPr>
              <a:t>-</a:t>
            </a:r>
            <a:r>
              <a:rPr lang="en-US" altLang="ja-JP" sz="1600" u="sng" dirty="0" err="1">
                <a:solidFill>
                  <a:schemeClr val="tx1"/>
                </a:solidFill>
              </a:rPr>
              <a:t>start_gyro.y</a:t>
            </a:r>
            <a:r>
              <a:rPr lang="en-US" altLang="ja-JP" sz="1600" dirty="0">
                <a:solidFill>
                  <a:schemeClr val="tx1"/>
                </a:solidFill>
              </a:rPr>
              <a:t>, 0);</a:t>
            </a:r>
          </a:p>
          <a:p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531785" y="3356992"/>
            <a:ext cx="8229600" cy="216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 smtClean="0"/>
              <a:t>としているのは、</a:t>
            </a:r>
            <a:endParaRPr lang="en-US" altLang="ja-JP" sz="1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 smtClean="0"/>
              <a:t>ゲームのユーザーが正面だと思う向きと</a:t>
            </a:r>
            <a:endParaRPr lang="en-US" altLang="ja-JP" sz="1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 smtClean="0"/>
              <a:t>ゲームの進行方向を合わせるためです、</a:t>
            </a:r>
            <a:endParaRPr lang="en-US" altLang="ja-JP" sz="1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 smtClean="0"/>
              <a:t>もしこの一行がないと、ユーザーの向いている向きと関係なく、ジャイロの</a:t>
            </a:r>
            <a:r>
              <a:rPr lang="en-US" altLang="ja-JP" sz="1800" dirty="0" smtClean="0"/>
              <a:t>y</a:t>
            </a:r>
            <a:r>
              <a:rPr lang="ja-JP" altLang="en-US" sz="1800" dirty="0" smtClean="0"/>
              <a:t>軸の値が</a:t>
            </a:r>
            <a:r>
              <a:rPr lang="en-US" altLang="ja-JP" sz="1800" dirty="0" smtClean="0"/>
              <a:t>0°</a:t>
            </a:r>
            <a:r>
              <a:rPr lang="ja-JP" altLang="en-US" sz="1800" dirty="0" smtClean="0"/>
              <a:t>のときをゲームの進行方向としてしまいます。</a:t>
            </a:r>
            <a:endParaRPr lang="en-US" altLang="ja-JP" sz="1800" dirty="0" smtClean="0"/>
          </a:p>
        </p:txBody>
      </p:sp>
    </p:spTree>
    <p:extLst>
      <p:ext uri="{BB962C8B-B14F-4D97-AF65-F5344CB8AC3E}">
        <p14:creationId xmlns:p14="http://schemas.microsoft.com/office/powerpoint/2010/main" val="2282666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ゴールしたことを検知する方法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0916" y="5119918"/>
            <a:ext cx="8338628" cy="10367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800" dirty="0" smtClean="0"/>
              <a:t>「</a:t>
            </a:r>
            <a:r>
              <a:rPr lang="en-US" altLang="ja-JP" sz="1800" dirty="0" smtClean="0"/>
              <a:t>Goal</a:t>
            </a:r>
            <a:r>
              <a:rPr lang="ja-JP" altLang="en-US" sz="1800" dirty="0" smtClean="0"/>
              <a:t>」</a:t>
            </a:r>
            <a:r>
              <a:rPr lang="en-US" altLang="ja-JP" sz="1800" dirty="0" smtClean="0"/>
              <a:t>object</a:t>
            </a:r>
            <a:r>
              <a:rPr lang="ja-JP" altLang="en-US" sz="1800" dirty="0" smtClean="0"/>
              <a:t>に</a:t>
            </a:r>
            <a:r>
              <a:rPr lang="en-US" altLang="ja-JP" sz="1800" dirty="0" err="1" smtClean="0"/>
              <a:t>UnityChan</a:t>
            </a:r>
            <a:r>
              <a:rPr lang="ja-JP" altLang="en-US" sz="1800" dirty="0" smtClean="0"/>
              <a:t>が接触した際に“</a:t>
            </a:r>
            <a:r>
              <a:rPr lang="en-US" altLang="ja-JP" sz="1800" dirty="0" err="1" smtClean="0"/>
              <a:t>OnGoal</a:t>
            </a:r>
            <a:r>
              <a:rPr lang="ja-JP" altLang="en-US" sz="1800" dirty="0" smtClean="0"/>
              <a:t>”というメッセージを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発行するようにし、</a:t>
            </a:r>
            <a:r>
              <a:rPr lang="en-US" altLang="ja-JP" sz="1800" dirty="0" err="1" smtClean="0"/>
              <a:t>UntiyChan</a:t>
            </a:r>
            <a:r>
              <a:rPr lang="ja-JP" altLang="en-US" sz="1800" dirty="0" smtClean="0"/>
              <a:t>にアタッチされている各ロジックの</a:t>
            </a:r>
            <a:r>
              <a:rPr lang="en-US" altLang="ja-JP" sz="1800" dirty="0" err="1" smtClean="0"/>
              <a:t>OnGoal</a:t>
            </a:r>
            <a:r>
              <a:rPr lang="ja-JP" altLang="en-US" sz="1800" dirty="0" smtClean="0"/>
              <a:t>メソッドが作動する</a:t>
            </a:r>
            <a:r>
              <a:rPr lang="ja-JP" altLang="en-US" sz="1800" dirty="0"/>
              <a:t>ように</a:t>
            </a:r>
            <a:r>
              <a:rPr lang="ja-JP" altLang="en-US" sz="1800" dirty="0" smtClean="0"/>
              <a:t>しています。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それにより経過時間のサーバーへの保存やアニメーションの切り替えが行えています</a:t>
            </a:r>
            <a:endParaRPr lang="en-US" altLang="ja-JP" sz="1800" dirty="0" smtClean="0"/>
          </a:p>
          <a:p>
            <a:pPr marL="0" indent="0">
              <a:buNone/>
            </a:pPr>
            <a:endParaRPr kumimoji="1" lang="ja-JP" altLang="en-US" sz="1800" dirty="0"/>
          </a:p>
        </p:txBody>
      </p:sp>
      <p:sp>
        <p:nvSpPr>
          <p:cNvPr id="5" name="正方形/長方形 4"/>
          <p:cNvSpPr/>
          <p:nvPr/>
        </p:nvSpPr>
        <p:spPr>
          <a:xfrm>
            <a:off x="539552" y="2574679"/>
            <a:ext cx="7920880" cy="2510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600" dirty="0">
                <a:solidFill>
                  <a:schemeClr val="tx1"/>
                </a:solidFill>
              </a:rPr>
              <a:t>void </a:t>
            </a:r>
            <a:r>
              <a:rPr lang="en-US" altLang="ja-JP" sz="1600" dirty="0" err="1">
                <a:solidFill>
                  <a:schemeClr val="tx1"/>
                </a:solidFill>
              </a:rPr>
              <a:t>OnTriggerStay</a:t>
            </a:r>
            <a:r>
              <a:rPr lang="en-US" altLang="ja-JP" sz="1600" dirty="0">
                <a:solidFill>
                  <a:schemeClr val="tx1"/>
                </a:solidFill>
              </a:rPr>
              <a:t> (Collider col){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	if(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callbackActive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r>
              <a:rPr lang="en-US" altLang="ja-JP" sz="1600" dirty="0">
                <a:solidFill>
                  <a:schemeClr val="tx1"/>
                </a:solidFill>
              </a:rPr>
              <a:t>== false){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		</a:t>
            </a:r>
            <a:r>
              <a:rPr lang="en-US" altLang="ja-JP" sz="1600" dirty="0" smtClean="0">
                <a:solidFill>
                  <a:schemeClr val="tx1"/>
                </a:solidFill>
              </a:rPr>
              <a:t>return</a:t>
            </a:r>
            <a:r>
              <a:rPr lang="en-US" altLang="ja-JP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	</a:t>
            </a:r>
            <a:r>
              <a:rPr lang="en-US" altLang="ja-JP" sz="1600" dirty="0" smtClean="0">
                <a:solidFill>
                  <a:schemeClr val="tx1"/>
                </a:solidFill>
              </a:rPr>
              <a:t>}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en-US" altLang="ja-JP" sz="1600" dirty="0">
                <a:solidFill>
                  <a:schemeClr val="tx1"/>
                </a:solidFill>
              </a:rPr>
              <a:t>	</a:t>
            </a:r>
            <a:r>
              <a:rPr lang="en-US" altLang="ja-JP" sz="1600" dirty="0" smtClean="0">
                <a:solidFill>
                  <a:schemeClr val="tx1"/>
                </a:solidFill>
              </a:rPr>
              <a:t>//</a:t>
            </a:r>
            <a:r>
              <a:rPr lang="en-US" altLang="ja-JP" sz="1600" dirty="0">
                <a:solidFill>
                  <a:schemeClr val="tx1"/>
                </a:solidFill>
              </a:rPr>
              <a:t>Unity</a:t>
            </a:r>
            <a:r>
              <a:rPr lang="ja-JP" altLang="en-US" sz="1600" dirty="0" err="1">
                <a:solidFill>
                  <a:schemeClr val="tx1"/>
                </a:solidFill>
              </a:rPr>
              <a:t>ちゃん</a:t>
            </a:r>
            <a:r>
              <a:rPr lang="ja-JP" altLang="en-US" sz="1600" dirty="0">
                <a:solidFill>
                  <a:schemeClr val="tx1"/>
                </a:solidFill>
              </a:rPr>
              <a:t>が</a:t>
            </a:r>
            <a:r>
              <a:rPr lang="en-US" altLang="ja-JP" sz="1600" dirty="0">
                <a:solidFill>
                  <a:schemeClr val="tx1"/>
                </a:solidFill>
              </a:rPr>
              <a:t>Goal</a:t>
            </a:r>
            <a:r>
              <a:rPr lang="ja-JP" altLang="en-US" sz="1600" dirty="0">
                <a:solidFill>
                  <a:schemeClr val="tx1"/>
                </a:solidFill>
              </a:rPr>
              <a:t>に</a:t>
            </a:r>
            <a:r>
              <a:rPr lang="ja-JP" altLang="en-US" sz="1600" dirty="0" smtClean="0">
                <a:solidFill>
                  <a:schemeClr val="tx1"/>
                </a:solidFill>
              </a:rPr>
              <a:t>ついたら各スクリプト</a:t>
            </a:r>
            <a:r>
              <a:rPr lang="ja-JP" altLang="en-US" sz="1600" dirty="0">
                <a:solidFill>
                  <a:schemeClr val="tx1"/>
                </a:solidFill>
              </a:rPr>
              <a:t>の</a:t>
            </a:r>
            <a:r>
              <a:rPr lang="en-US" altLang="ja-JP" sz="1600" dirty="0" err="1">
                <a:solidFill>
                  <a:schemeClr val="tx1"/>
                </a:solidFill>
              </a:rPr>
              <a:t>OnGoal</a:t>
            </a:r>
            <a:r>
              <a:rPr lang="ja-JP" altLang="en-US" sz="1600" dirty="0">
                <a:solidFill>
                  <a:schemeClr val="tx1"/>
                </a:solidFill>
              </a:rPr>
              <a:t>を作動させる</a:t>
            </a:r>
          </a:p>
          <a:p>
            <a:r>
              <a:rPr lang="ja-JP" altLang="en-US" sz="1600" dirty="0">
                <a:solidFill>
                  <a:schemeClr val="tx1"/>
                </a:solidFill>
              </a:rPr>
              <a:t>	</a:t>
            </a:r>
            <a:r>
              <a:rPr lang="en-US" altLang="ja-JP" sz="1600" dirty="0" smtClean="0">
                <a:solidFill>
                  <a:schemeClr val="tx1"/>
                </a:solidFill>
              </a:rPr>
              <a:t>if(col.name </a:t>
            </a:r>
            <a:r>
              <a:rPr lang="en-US" altLang="ja-JP" sz="1600" dirty="0">
                <a:solidFill>
                  <a:schemeClr val="tx1"/>
                </a:solidFill>
              </a:rPr>
              <a:t>== "Goal"){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		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gameObject.SendMessage</a:t>
            </a:r>
            <a:r>
              <a:rPr lang="en-US" altLang="ja-JP" sz="1600" dirty="0">
                <a:solidFill>
                  <a:schemeClr val="tx1"/>
                </a:solidFill>
              </a:rPr>
              <a:t>("</a:t>
            </a:r>
            <a:r>
              <a:rPr lang="en-US" altLang="ja-JP" sz="1600" dirty="0" err="1">
                <a:solidFill>
                  <a:schemeClr val="tx1"/>
                </a:solidFill>
              </a:rPr>
              <a:t>OnGoal</a:t>
            </a:r>
            <a:r>
              <a:rPr lang="en-US" altLang="ja-JP" sz="1600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		</a:t>
            </a:r>
            <a:r>
              <a:rPr lang="en-US" altLang="ja-JP" sz="1600" dirty="0" smtClean="0">
                <a:solidFill>
                  <a:schemeClr val="tx1"/>
                </a:solidFill>
              </a:rPr>
              <a:t>return</a:t>
            </a:r>
            <a:r>
              <a:rPr lang="en-US" altLang="ja-JP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	}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}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9552" y="2204864"/>
            <a:ext cx="189455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dirty="0" err="1" smtClean="0"/>
              <a:t>CollisionDetect.cs</a:t>
            </a:r>
            <a:r>
              <a:rPr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619944" y="1565176"/>
            <a:ext cx="8229600" cy="1036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 smtClean="0"/>
              <a:t>今回、ゴールしたことを検知するロジックは</a:t>
            </a:r>
            <a:endParaRPr lang="en-US" altLang="ja-JP" sz="1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800" dirty="0" smtClean="0"/>
              <a:t>Assets&gt;</a:t>
            </a:r>
            <a:r>
              <a:rPr lang="en-US" altLang="ja-JP" sz="1800" dirty="0" err="1" smtClean="0"/>
              <a:t>Scritps</a:t>
            </a:r>
            <a:r>
              <a:rPr lang="en-US" altLang="ja-JP" sz="1800" dirty="0" smtClean="0"/>
              <a:t>&gt;</a:t>
            </a:r>
            <a:r>
              <a:rPr lang="en-US" altLang="ja-JP" sz="1800" dirty="0" err="1" smtClean="0"/>
              <a:t>UnityChan</a:t>
            </a:r>
            <a:r>
              <a:rPr lang="ja-JP" altLang="en-US" sz="1800" dirty="0" smtClean="0"/>
              <a:t>内の</a:t>
            </a:r>
            <a:r>
              <a:rPr lang="en-US" altLang="ja-JP" sz="1800" dirty="0" err="1" smtClean="0"/>
              <a:t>CollisionDetect.cs</a:t>
            </a:r>
            <a:r>
              <a:rPr lang="ja-JP" altLang="en-US" sz="1800" dirty="0" smtClean="0"/>
              <a:t>で記述しています</a:t>
            </a:r>
            <a:endParaRPr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734819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924944"/>
            <a:ext cx="7772400" cy="2594719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本日はお越しいただき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ありがとうございました！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dirty="0"/>
              <a:t/>
            </a:r>
            <a:br>
              <a:rPr lang="en-US" altLang="ja-JP" dirty="0"/>
            </a:b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124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marL="0" indent="0"/>
            <a:r>
              <a:rPr lang="en-US" altLang="ja-JP" dirty="0"/>
              <a:t>mobile backend</a:t>
            </a:r>
            <a:r>
              <a:rPr lang="ja-JP" altLang="en-US" dirty="0"/>
              <a:t>の登録</a:t>
            </a:r>
            <a:endParaRPr lang="en-US" altLang="ja-JP" dirty="0"/>
          </a:p>
        </p:txBody>
      </p:sp>
      <p:graphicFrame>
        <p:nvGraphicFramePr>
          <p:cNvPr id="4" name="図表 3"/>
          <p:cNvGraphicFramePr/>
          <p:nvPr>
            <p:extLst>
              <p:ext uri="{D42A27DB-BD31-4B8C-83A1-F6EECF244321}">
                <p14:modId xmlns:p14="http://schemas.microsoft.com/office/powerpoint/2010/main" val="1463693506"/>
              </p:ext>
            </p:extLst>
          </p:nvPr>
        </p:nvGraphicFramePr>
        <p:xfrm>
          <a:off x="28026" y="1484784"/>
          <a:ext cx="4759998" cy="4208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6762563" y="630932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err="1" smtClean="0"/>
              <a:t>niftyID</a:t>
            </a:r>
            <a:r>
              <a:rPr lang="ja-JP" altLang="en-US" dirty="0" smtClean="0"/>
              <a:t>取得画面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146132" y="85308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お申込みページ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8"/>
          <a:stretch/>
        </p:blipFill>
        <p:spPr>
          <a:xfrm>
            <a:off x="5068586" y="1222414"/>
            <a:ext cx="2959159" cy="3880104"/>
          </a:xfrm>
          <a:prstGeom prst="rect">
            <a:avLst/>
          </a:prstGeom>
        </p:spPr>
      </p:pic>
      <p:pic>
        <p:nvPicPr>
          <p:cNvPr id="11" name="Picture 2" descr="C:\Users\fumisato\Documents\ハンズオン\niftyId取得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87" y="3536612"/>
            <a:ext cx="2634314" cy="266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円/楕円 11"/>
          <p:cNvSpPr/>
          <p:nvPr/>
        </p:nvSpPr>
        <p:spPr>
          <a:xfrm>
            <a:off x="5046620" y="2610838"/>
            <a:ext cx="1466193" cy="2488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279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本日のサンプルの</a:t>
            </a:r>
            <a:r>
              <a:rPr kumimoji="1" lang="en-US" altLang="ja-JP" dirty="0" smtClean="0"/>
              <a:t>DL</a:t>
            </a:r>
            <a:endParaRPr kumimoji="1" lang="ja-JP" altLang="en-US" dirty="0"/>
          </a:p>
        </p:txBody>
      </p:sp>
      <p:graphicFrame>
        <p:nvGraphicFramePr>
          <p:cNvPr id="4" name="図表 3"/>
          <p:cNvGraphicFramePr/>
          <p:nvPr>
            <p:extLst>
              <p:ext uri="{D42A27DB-BD31-4B8C-83A1-F6EECF244321}">
                <p14:modId xmlns:p14="http://schemas.microsoft.com/office/powerpoint/2010/main" val="1279683152"/>
              </p:ext>
            </p:extLst>
          </p:nvPr>
        </p:nvGraphicFramePr>
        <p:xfrm>
          <a:off x="251520" y="1124744"/>
          <a:ext cx="7560840" cy="4568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473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Unity</a:t>
            </a:r>
            <a:r>
              <a:rPr lang="ja-JP" altLang="en-US" dirty="0"/>
              <a:t>ちゃん</a:t>
            </a:r>
            <a:r>
              <a:rPr lang="ja-JP" altLang="en-US" dirty="0" smtClean="0"/>
              <a:t>、</a:t>
            </a:r>
            <a:r>
              <a:rPr lang="en-US" altLang="ja-JP" dirty="0" smtClean="0"/>
              <a:t>Japanes</a:t>
            </a:r>
            <a:r>
              <a:rPr lang="en-US" altLang="ja-JP" dirty="0"/>
              <a:t>e</a:t>
            </a:r>
            <a:r>
              <a:rPr lang="en-US" altLang="ja-JP" dirty="0" smtClean="0"/>
              <a:t> </a:t>
            </a:r>
            <a:r>
              <a:rPr lang="en-US" altLang="ja-JP" dirty="0"/>
              <a:t>Otaku City</a:t>
            </a:r>
            <a:r>
              <a:rPr lang="ja-JP" altLang="en-US" dirty="0"/>
              <a:t>の</a:t>
            </a:r>
            <a:r>
              <a:rPr lang="en-US" altLang="ja-JP" dirty="0" smtClean="0"/>
              <a:t>DL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889248" y="3429000"/>
            <a:ext cx="77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hlinkClick r:id="rId2"/>
              </a:rPr>
              <a:t>https</a:t>
            </a:r>
            <a:r>
              <a:rPr lang="ja-JP" altLang="en-US" dirty="0">
                <a:hlinkClick r:id="rId2"/>
              </a:rPr>
              <a:t>://www.assetstore.unity3d.com/jp/#!/content/</a:t>
            </a:r>
            <a:r>
              <a:rPr lang="ja-JP" altLang="en-US" dirty="0" smtClean="0">
                <a:hlinkClick r:id="rId2"/>
              </a:rPr>
              <a:t>18705</a:t>
            </a:r>
            <a:endParaRPr lang="en-US" altLang="ja-JP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1560" y="1268760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 smtClean="0"/>
              <a:t>UnityChan</a:t>
            </a:r>
            <a:endParaRPr kumimoji="1" lang="ja-JP" altLang="en-US" sz="28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92" y="1417638"/>
            <a:ext cx="3910944" cy="207163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555525" y="3840448"/>
            <a:ext cx="3814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Japanese Otaku City</a:t>
            </a:r>
            <a:endParaRPr kumimoji="1" lang="ja-JP" altLang="en-US" sz="2800" dirty="0"/>
          </a:p>
        </p:txBody>
      </p:sp>
      <p:sp>
        <p:nvSpPr>
          <p:cNvPr id="8" name="正方形/長方形 7"/>
          <p:cNvSpPr/>
          <p:nvPr/>
        </p:nvSpPr>
        <p:spPr>
          <a:xfrm>
            <a:off x="457200" y="6381328"/>
            <a:ext cx="698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4"/>
              </a:rPr>
              <a:t>https://www.assetstore.unity3d.com/jp/#!/content/</a:t>
            </a:r>
            <a:r>
              <a:rPr lang="ja-JP" altLang="en-US" dirty="0" smtClean="0">
                <a:hlinkClick r:id="rId4"/>
              </a:rPr>
              <a:t>20359</a:t>
            </a:r>
            <a:endParaRPr lang="en-US" altLang="ja-JP" dirty="0" smtClean="0"/>
          </a:p>
          <a:p>
            <a:endParaRPr lang="en-US" altLang="ja-JP" dirty="0" smtClean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92" y="4369073"/>
            <a:ext cx="4022104" cy="213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50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38747" y="2132856"/>
            <a:ext cx="4464496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654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各アセットのインポート</a:t>
            </a:r>
            <a:r>
              <a:rPr kumimoji="1" lang="ja-JP" altLang="en-US" dirty="0" smtClean="0"/>
              <a:t>　</a:t>
            </a:r>
            <a:r>
              <a:rPr lang="ja-JP" altLang="en-US" dirty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lang="ja-JP" altLang="en-US" dirty="0" smtClean="0"/>
              <a:t>各アセットのインポート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</a:t>
            </a:r>
            <a:r>
              <a:rPr lang="en-US" altLang="ja-JP" dirty="0" smtClean="0"/>
              <a:t>Otaku</a:t>
            </a:r>
            <a:r>
              <a:rPr lang="ja-JP" altLang="en-US" dirty="0" smtClean="0"/>
              <a:t>　</a:t>
            </a:r>
            <a:r>
              <a:rPr lang="en-US" altLang="ja-JP" dirty="0" smtClean="0"/>
              <a:t>City</a:t>
            </a:r>
            <a:r>
              <a:rPr lang="ja-JP" altLang="en-US" dirty="0" smtClean="0"/>
              <a:t>・</a:t>
            </a:r>
            <a:r>
              <a:rPr lang="en-US" altLang="ja-JP" dirty="0"/>
              <a:t> Unity</a:t>
            </a:r>
            <a:r>
              <a:rPr lang="ja-JP" altLang="en-US" dirty="0" err="1" smtClean="0"/>
              <a:t>ちゃんの</a:t>
            </a:r>
            <a:r>
              <a:rPr lang="ja-JP" altLang="en-US" dirty="0" smtClean="0"/>
              <a:t>設置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61437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</TotalTime>
  <Words>1269</Words>
  <Application>Microsoft Office PowerPoint</Application>
  <PresentationFormat>画面に合わせる (4:3)</PresentationFormat>
  <Paragraphs>295</Paragraphs>
  <Slides>43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43</vt:i4>
      </vt:variant>
    </vt:vector>
  </HeadingPairs>
  <TitlesOfParts>
    <vt:vector size="47" baseType="lpstr">
      <vt:lpstr>ＭＳ Ｐゴシック</vt:lpstr>
      <vt:lpstr>Arial</vt:lpstr>
      <vt:lpstr>Calibri</vt:lpstr>
      <vt:lpstr>Office ​​テーマ</vt:lpstr>
      <vt:lpstr>ニフティクラウドmobiel backend UnitySDKハンズオン</vt:lpstr>
      <vt:lpstr>目次</vt:lpstr>
      <vt:lpstr>目次</vt:lpstr>
      <vt:lpstr>ハンズオン前の準備　タスクリスト</vt:lpstr>
      <vt:lpstr>mobile backendの登録</vt:lpstr>
      <vt:lpstr>本日のサンプルのDL</vt:lpstr>
      <vt:lpstr>Unityちゃん、Japanese Otaku CityのDL</vt:lpstr>
      <vt:lpstr>目次</vt:lpstr>
      <vt:lpstr>各アセットのインポート　タスクリスト</vt:lpstr>
      <vt:lpstr>あらかじめアセットをDLしていた場合</vt:lpstr>
      <vt:lpstr>本ハンズオンで始めてDL・インポートする場合</vt:lpstr>
      <vt:lpstr>Otaku　Cityの設置</vt:lpstr>
      <vt:lpstr>Otaku Cityの設定</vt:lpstr>
      <vt:lpstr>Unityちゃんの設置</vt:lpstr>
      <vt:lpstr>目次</vt:lpstr>
      <vt:lpstr>ゲームオブジェクトの設定準備 タスクリスト</vt:lpstr>
      <vt:lpstr>ライトの設定</vt:lpstr>
      <vt:lpstr>Unityちゃんの設定</vt:lpstr>
      <vt:lpstr>Cameraの設定</vt:lpstr>
      <vt:lpstr>目次</vt:lpstr>
      <vt:lpstr>NCMBの設定タスクリスト</vt:lpstr>
      <vt:lpstr>mobile backendでの新規アプリ作成</vt:lpstr>
      <vt:lpstr>SDKをDL※こちらはすでにやっております</vt:lpstr>
      <vt:lpstr>SDKをインポート※こちらはすでにやっております</vt:lpstr>
      <vt:lpstr>SDKの組み込み　1※こちらはすでにやっております</vt:lpstr>
      <vt:lpstr>SDKの組み込み　2※こちらはすでにやっております</vt:lpstr>
      <vt:lpstr>SDKの組み込み　3</vt:lpstr>
      <vt:lpstr>目次</vt:lpstr>
      <vt:lpstr>NCMBデータストアの活用　 タスクリスト</vt:lpstr>
      <vt:lpstr>経過時間保存ロジックの実装</vt:lpstr>
      <vt:lpstr>動作確認</vt:lpstr>
      <vt:lpstr>NCMBデータストアの活用　 タスクリスト</vt:lpstr>
      <vt:lpstr>LeaderBoardフォルダの構成</vt:lpstr>
      <vt:lpstr>各スクリプトの解説</vt:lpstr>
      <vt:lpstr>LeaderBoard.csの解説1</vt:lpstr>
      <vt:lpstr>LeaderBoard.csの解説2</vt:lpstr>
      <vt:lpstr>どうやってLeaderBoard.csのメソッドを呼び出すか?</vt:lpstr>
      <vt:lpstr>おまけ</vt:lpstr>
      <vt:lpstr>Otaku　Cityの設定</vt:lpstr>
      <vt:lpstr>スマホとMainCameraの傾きの同期</vt:lpstr>
      <vt:lpstr>start_gyro.yについて</vt:lpstr>
      <vt:lpstr>ゴールしたことを検知する方法</vt:lpstr>
      <vt:lpstr>本日はお越しいただき ありがとうございました！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fumisato</dc:creator>
  <cp:lastModifiedBy>川原　史識</cp:lastModifiedBy>
  <cp:revision>105</cp:revision>
  <dcterms:created xsi:type="dcterms:W3CDTF">2014-12-29T10:05:55Z</dcterms:created>
  <dcterms:modified xsi:type="dcterms:W3CDTF">2015-05-26T07:33:10Z</dcterms:modified>
</cp:coreProperties>
</file>